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Assistant"/>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Assistant-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Assistan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098a8fbd1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098a8fbd1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98a8fbd1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098a8fbd1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98a8fbd1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98a8fbd1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98a8fbd1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098a8fbd1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098a8fbd1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098a8fbd1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98a8fbd1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98a8fbd1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a445cff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0a445cff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4362515e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4362515e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4362515e5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4362515e5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0836aa2532_1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0836aa2532_1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iw"/>
              <a:t>רקע כללי:</a:t>
            </a:r>
            <a:endParaRPr/>
          </a:p>
          <a:p>
            <a:pPr indent="0" lvl="0" marL="0" rtl="1" algn="r">
              <a:spcBef>
                <a:spcPts val="0"/>
              </a:spcBef>
              <a:spcAft>
                <a:spcPts val="0"/>
              </a:spcAft>
              <a:buNone/>
            </a:pPr>
            <a:r>
              <a:rPr lang="iw"/>
              <a:t>1.יפו היא עיר נמל עתיקה בארץ ישראל שאוחדה עם תל אביב בשנת 1949 תחת השם תל אביב יפו</a:t>
            </a:r>
            <a:endParaRPr/>
          </a:p>
          <a:p>
            <a:pPr indent="0" lvl="0" marL="0" rtl="1" algn="r">
              <a:spcBef>
                <a:spcPts val="0"/>
              </a:spcBef>
              <a:spcAft>
                <a:spcPts val="0"/>
              </a:spcAft>
              <a:buNone/>
            </a:pPr>
            <a:r>
              <a:rPr lang="iw"/>
              <a:t>2.העיר משמשת כנמל החשוב ביותר בארץ ישראל ומערי הנמל העתיקות בעולם</a:t>
            </a:r>
            <a:endParaRPr/>
          </a:p>
          <a:p>
            <a:pPr indent="0" lvl="0" marL="0" rtl="1" algn="r">
              <a:spcBef>
                <a:spcPts val="0"/>
              </a:spcBef>
              <a:spcAft>
                <a:spcPts val="0"/>
              </a:spcAft>
              <a:buNone/>
            </a:pPr>
            <a:r>
              <a:rPr lang="iw"/>
              <a:t>3.נכון להיום מתתגוררים ביפו 46 אלף תושבים</a:t>
            </a:r>
            <a:endParaRPr/>
          </a:p>
          <a:p>
            <a:pPr indent="0" lvl="0" marL="0" rtl="1" algn="r">
              <a:spcBef>
                <a:spcPts val="0"/>
              </a:spcBef>
              <a:spcAft>
                <a:spcPts val="0"/>
              </a:spcAft>
              <a:buNone/>
            </a:pPr>
            <a:r>
              <a:t/>
            </a:r>
            <a:endParaRPr/>
          </a:p>
          <a:p>
            <a:pPr indent="0" lvl="0" marL="0" rtl="1" algn="r">
              <a:spcBef>
                <a:spcPts val="0"/>
              </a:spcBef>
              <a:spcAft>
                <a:spcPts val="0"/>
              </a:spcAft>
              <a:buNone/>
            </a:pPr>
            <a:r>
              <a:rPr lang="iw"/>
              <a:t>עם השנים עקב ההתפתחות הטכנולוגית וצרכי האדם עלה הצורך בחידוש תשתיות הכללות הריסת מבנים ישנים ובנייה של מבנים חדשים התואמים את צרכי האדם כיום.</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836aa2532_1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0836aa2532_1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iw"/>
              <a:t>הפחד העולה בציבור עקב הרצון בהתפתחות העיר הוא איבוד ההיסטוריה והמורשת שהעיר צברה עם השנים כאחת מערי הנמל העתיקות ביותר בעולם ובפרט בישראל.</a:t>
            </a:r>
            <a:endParaRPr/>
          </a:p>
          <a:p>
            <a:pPr indent="0" lvl="0" marL="0" rtl="1" algn="r">
              <a:spcBef>
                <a:spcPts val="0"/>
              </a:spcBef>
              <a:spcAft>
                <a:spcPts val="0"/>
              </a:spcAft>
              <a:buNone/>
            </a:pPr>
            <a:r>
              <a:rPr lang="iw"/>
              <a:t> </a:t>
            </a:r>
            <a:endParaRPr/>
          </a:p>
          <a:p>
            <a:pPr indent="0" lvl="0" marL="0" rtl="1" algn="r">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0836aa2532_1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0836aa2532_1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iw"/>
              <a:t>הפתרון הוא אנחנו</a:t>
            </a:r>
            <a:endParaRPr/>
          </a:p>
          <a:p>
            <a:pPr indent="0" lvl="0" marL="0" rtl="1" algn="r">
              <a:spcBef>
                <a:spcPts val="0"/>
              </a:spcBef>
              <a:spcAft>
                <a:spcPts val="0"/>
              </a:spcAft>
              <a:buNone/>
            </a:pPr>
            <a:r>
              <a:rPr lang="iw"/>
              <a:t>אנחנו כאן בכדי לייצר פלטפורמה לאנשים ובפרט לעיר יפו  ולתת להם יד בשימור ההיסטוריה והמורשת של העיר הבאה לידי ביטוי בשמירת הניראות החיצונית והפנימית של המבנים </a:t>
            </a:r>
            <a:endParaRPr/>
          </a:p>
          <a:p>
            <a:pPr indent="0" lvl="0" marL="0" rtl="1" algn="r">
              <a:spcBef>
                <a:spcPts val="0"/>
              </a:spcBef>
              <a:spcAft>
                <a:spcPts val="0"/>
              </a:spcAft>
              <a:buNone/>
            </a:pPr>
            <a:r>
              <a:rPr lang="iw"/>
              <a:t>העתיקים המיועדים להריסה.</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0836aa2532_1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0836aa2532_1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98a8fbd1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98a8fbd1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98a8fbd1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98a8fbd1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98a8fbd1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98a8fbd1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98a8fbd1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98a8fbd1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0.png"/><Relationship Id="rId10" Type="http://schemas.openxmlformats.org/officeDocument/2006/relationships/image" Target="../media/image9.png"/><Relationship Id="rId9" Type="http://schemas.openxmlformats.org/officeDocument/2006/relationships/image" Target="../media/image1.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22.png"/><Relationship Id="rId8"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0.png"/><Relationship Id="rId11" Type="http://schemas.openxmlformats.org/officeDocument/2006/relationships/image" Target="../media/image1.png"/><Relationship Id="rId10" Type="http://schemas.openxmlformats.org/officeDocument/2006/relationships/image" Target="../media/image26.png"/><Relationship Id="rId12" Type="http://schemas.openxmlformats.org/officeDocument/2006/relationships/image" Target="../media/image9.png"/><Relationship Id="rId9" Type="http://schemas.openxmlformats.org/officeDocument/2006/relationships/image" Target="../media/image29.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22.png"/><Relationship Id="rId8"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0.png"/><Relationship Id="rId10" Type="http://schemas.openxmlformats.org/officeDocument/2006/relationships/image" Target="../media/image9.png"/><Relationship Id="rId9" Type="http://schemas.openxmlformats.org/officeDocument/2006/relationships/image" Target="../media/image1.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22.png"/><Relationship Id="rId8"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0.png"/><Relationship Id="rId10" Type="http://schemas.openxmlformats.org/officeDocument/2006/relationships/image" Target="../media/image9.png"/><Relationship Id="rId9" Type="http://schemas.openxmlformats.org/officeDocument/2006/relationships/image" Target="../media/image1.png"/><Relationship Id="rId5" Type="http://schemas.openxmlformats.org/officeDocument/2006/relationships/image" Target="../media/image17.png"/><Relationship Id="rId6" Type="http://schemas.openxmlformats.org/officeDocument/2006/relationships/image" Target="../media/image22.png"/><Relationship Id="rId7" Type="http://schemas.openxmlformats.org/officeDocument/2006/relationships/image" Target="../media/image34.png"/><Relationship Id="rId8"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0.png"/><Relationship Id="rId11" Type="http://schemas.openxmlformats.org/officeDocument/2006/relationships/image" Target="../media/image9.png"/><Relationship Id="rId10" Type="http://schemas.openxmlformats.org/officeDocument/2006/relationships/image" Target="../media/image1.png"/><Relationship Id="rId9" Type="http://schemas.openxmlformats.org/officeDocument/2006/relationships/image" Target="../media/image33.jpg"/><Relationship Id="rId5" Type="http://schemas.openxmlformats.org/officeDocument/2006/relationships/image" Target="../media/image17.png"/><Relationship Id="rId6" Type="http://schemas.openxmlformats.org/officeDocument/2006/relationships/image" Target="../media/image22.png"/><Relationship Id="rId7" Type="http://schemas.openxmlformats.org/officeDocument/2006/relationships/image" Target="../media/image34.png"/><Relationship Id="rId8"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0.png"/><Relationship Id="rId10" Type="http://schemas.openxmlformats.org/officeDocument/2006/relationships/image" Target="../media/image26.png"/><Relationship Id="rId9" Type="http://schemas.openxmlformats.org/officeDocument/2006/relationships/image" Target="../media/image9.png"/><Relationship Id="rId5" Type="http://schemas.openxmlformats.org/officeDocument/2006/relationships/image" Target="../media/image34.png"/><Relationship Id="rId6" Type="http://schemas.openxmlformats.org/officeDocument/2006/relationships/image" Target="../media/image30.png"/><Relationship Id="rId7" Type="http://schemas.openxmlformats.org/officeDocument/2006/relationships/image" Target="../media/image32.jpg"/><Relationship Id="rId8"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35.png"/><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1.jpg"/><Relationship Id="rId6" Type="http://schemas.openxmlformats.org/officeDocument/2006/relationships/image" Target="../media/image1.png"/><Relationship Id="rId7"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0.png"/><Relationship Id="rId10" Type="http://schemas.openxmlformats.org/officeDocument/2006/relationships/image" Target="../media/image9.png"/><Relationship Id="rId9" Type="http://schemas.openxmlformats.org/officeDocument/2006/relationships/image" Target="../media/image1.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22.png"/><Relationship Id="rId8"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924225" y="3074050"/>
            <a:ext cx="34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5" name="Google Shape;55;p13"/>
          <p:cNvPicPr preferRelativeResize="0"/>
          <p:nvPr/>
        </p:nvPicPr>
        <p:blipFill rotWithShape="1">
          <a:blip r:embed="rId3">
            <a:alphaModFix/>
          </a:blip>
          <a:srcRect b="0" l="0" r="0" t="63076"/>
          <a:stretch/>
        </p:blipFill>
        <p:spPr>
          <a:xfrm>
            <a:off x="0" y="2802825"/>
            <a:ext cx="9144000" cy="2340675"/>
          </a:xfrm>
          <a:prstGeom prst="rect">
            <a:avLst/>
          </a:prstGeom>
          <a:noFill/>
          <a:ln>
            <a:noFill/>
          </a:ln>
        </p:spPr>
      </p:pic>
      <p:pic>
        <p:nvPicPr>
          <p:cNvPr id="56" name="Google Shape;56;p13"/>
          <p:cNvPicPr preferRelativeResize="0"/>
          <p:nvPr/>
        </p:nvPicPr>
        <p:blipFill rotWithShape="1">
          <a:blip r:embed="rId3">
            <a:alphaModFix/>
          </a:blip>
          <a:srcRect b="37656" l="0" r="0" t="17652"/>
          <a:stretch/>
        </p:blipFill>
        <p:spPr>
          <a:xfrm>
            <a:off x="0" y="0"/>
            <a:ext cx="9144000" cy="2873125"/>
          </a:xfrm>
          <a:prstGeom prst="rect">
            <a:avLst/>
          </a:prstGeom>
          <a:noFill/>
          <a:ln>
            <a:noFill/>
          </a:ln>
        </p:spPr>
      </p:pic>
      <p:sp>
        <p:nvSpPr>
          <p:cNvPr id="57" name="Google Shape;57;p13"/>
          <p:cNvSpPr txBox="1"/>
          <p:nvPr/>
        </p:nvSpPr>
        <p:spPr>
          <a:xfrm>
            <a:off x="200875" y="3365002"/>
            <a:ext cx="4611000" cy="1569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iw" sz="1500" u="sng">
                <a:solidFill>
                  <a:schemeClr val="lt1"/>
                </a:solidFill>
              </a:rPr>
              <a:t>Project number:</a:t>
            </a:r>
            <a:endParaRPr b="1" sz="1500" u="sng">
              <a:solidFill>
                <a:schemeClr val="lt1"/>
              </a:solidFill>
            </a:endParaRPr>
          </a:p>
          <a:p>
            <a:pPr indent="0" lvl="0" marL="0" rtl="0" algn="l">
              <a:spcBef>
                <a:spcPts val="0"/>
              </a:spcBef>
              <a:spcAft>
                <a:spcPts val="0"/>
              </a:spcAft>
              <a:buNone/>
            </a:pPr>
            <a:r>
              <a:rPr b="1" lang="iw" sz="1500" u="sng">
                <a:solidFill>
                  <a:schemeClr val="lt1"/>
                </a:solidFill>
              </a:rPr>
              <a:t>Workshop name:</a:t>
            </a:r>
            <a:r>
              <a:rPr lang="iw" sz="1500">
                <a:solidFill>
                  <a:schemeClr val="lt1"/>
                </a:solidFill>
              </a:rPr>
              <a:t> Startup collaborations with Plany</a:t>
            </a:r>
            <a:endParaRPr sz="1500">
              <a:solidFill>
                <a:schemeClr val="lt1"/>
              </a:solidFill>
            </a:endParaRPr>
          </a:p>
          <a:p>
            <a:pPr indent="0" lvl="0" marL="0" rtl="0" algn="l">
              <a:spcBef>
                <a:spcPts val="0"/>
              </a:spcBef>
              <a:spcAft>
                <a:spcPts val="0"/>
              </a:spcAft>
              <a:buNone/>
            </a:pPr>
            <a:r>
              <a:rPr b="1" lang="iw" sz="1500" u="sng">
                <a:solidFill>
                  <a:schemeClr val="lt1"/>
                </a:solidFill>
              </a:rPr>
              <a:t>Students names:</a:t>
            </a:r>
            <a:r>
              <a:rPr lang="iw" sz="1500">
                <a:solidFill>
                  <a:schemeClr val="lt1"/>
                </a:solidFill>
              </a:rPr>
              <a:t>  Itay Talias</a:t>
            </a:r>
            <a:endParaRPr sz="1500">
              <a:solidFill>
                <a:schemeClr val="lt1"/>
              </a:solidFill>
            </a:endParaRPr>
          </a:p>
          <a:p>
            <a:pPr indent="0" lvl="0" marL="0" rtl="0" algn="l">
              <a:spcBef>
                <a:spcPts val="0"/>
              </a:spcBef>
              <a:spcAft>
                <a:spcPts val="0"/>
              </a:spcAft>
              <a:buNone/>
            </a:pPr>
            <a:r>
              <a:rPr lang="iw" sz="1500">
                <a:solidFill>
                  <a:schemeClr val="lt1"/>
                </a:solidFill>
              </a:rPr>
              <a:t>                              Omer Weintroub</a:t>
            </a:r>
            <a:endParaRPr sz="1500">
              <a:solidFill>
                <a:schemeClr val="lt1"/>
              </a:solidFill>
            </a:endParaRPr>
          </a:p>
          <a:p>
            <a:pPr indent="0" lvl="0" marL="0" rtl="0" algn="l">
              <a:spcBef>
                <a:spcPts val="0"/>
              </a:spcBef>
              <a:spcAft>
                <a:spcPts val="0"/>
              </a:spcAft>
              <a:buNone/>
            </a:pPr>
            <a:r>
              <a:rPr lang="iw" sz="1500">
                <a:solidFill>
                  <a:schemeClr val="lt1"/>
                </a:solidFill>
              </a:rPr>
              <a:t>                              Elad Tennenholtz</a:t>
            </a:r>
            <a:endParaRPr sz="1500">
              <a:solidFill>
                <a:schemeClr val="lt1"/>
              </a:solidFill>
            </a:endParaRPr>
          </a:p>
          <a:p>
            <a:pPr indent="0" lvl="0" marL="0" rtl="0" algn="l">
              <a:spcBef>
                <a:spcPts val="0"/>
              </a:spcBef>
              <a:spcAft>
                <a:spcPts val="0"/>
              </a:spcAft>
              <a:buNone/>
            </a:pPr>
            <a:r>
              <a:rPr b="1" lang="iw" sz="1500" u="sng">
                <a:solidFill>
                  <a:schemeClr val="lt1"/>
                </a:solidFill>
              </a:rPr>
              <a:t>Name of workshop facilitator:</a:t>
            </a:r>
            <a:r>
              <a:rPr lang="iw" sz="1500">
                <a:solidFill>
                  <a:schemeClr val="lt1"/>
                </a:solidFill>
              </a:rPr>
              <a:t> Sarel Cohen</a:t>
            </a:r>
            <a:endParaRPr sz="1500">
              <a:solidFill>
                <a:schemeClr val="lt1"/>
              </a:solidFill>
            </a:endParaRPr>
          </a:p>
        </p:txBody>
      </p:sp>
      <p:pic>
        <p:nvPicPr>
          <p:cNvPr id="58" name="Google Shape;58;p13"/>
          <p:cNvPicPr preferRelativeResize="0"/>
          <p:nvPr/>
        </p:nvPicPr>
        <p:blipFill>
          <a:blip r:embed="rId4">
            <a:alphaModFix/>
          </a:blip>
          <a:stretch>
            <a:fillRect/>
          </a:stretch>
        </p:blipFill>
        <p:spPr>
          <a:xfrm>
            <a:off x="6809500" y="120538"/>
            <a:ext cx="2133600" cy="809625"/>
          </a:xfrm>
          <a:prstGeom prst="rect">
            <a:avLst/>
          </a:prstGeom>
          <a:noFill/>
          <a:ln>
            <a:noFill/>
          </a:ln>
        </p:spPr>
      </p:pic>
      <p:pic>
        <p:nvPicPr>
          <p:cNvPr id="59" name="Google Shape;59;p13"/>
          <p:cNvPicPr preferRelativeResize="0"/>
          <p:nvPr/>
        </p:nvPicPr>
        <p:blipFill rotWithShape="1">
          <a:blip r:embed="rId5">
            <a:alphaModFix/>
          </a:blip>
          <a:srcRect b="23073" l="20234" r="18963" t="27497"/>
          <a:stretch/>
        </p:blipFill>
        <p:spPr>
          <a:xfrm>
            <a:off x="-1" y="0"/>
            <a:ext cx="1326051" cy="1078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2"/>
          <p:cNvPicPr preferRelativeResize="0"/>
          <p:nvPr/>
        </p:nvPicPr>
        <p:blipFill>
          <a:blip r:embed="rId3">
            <a:alphaModFix/>
          </a:blip>
          <a:stretch>
            <a:fillRect/>
          </a:stretch>
        </p:blipFill>
        <p:spPr>
          <a:xfrm rot="-5400000">
            <a:off x="2457513" y="410988"/>
            <a:ext cx="2800224" cy="5002200"/>
          </a:xfrm>
          <a:prstGeom prst="rect">
            <a:avLst/>
          </a:prstGeom>
          <a:noFill/>
          <a:ln>
            <a:noFill/>
          </a:ln>
        </p:spPr>
      </p:pic>
      <p:pic>
        <p:nvPicPr>
          <p:cNvPr id="139" name="Google Shape;139;p22"/>
          <p:cNvPicPr preferRelativeResize="0"/>
          <p:nvPr/>
        </p:nvPicPr>
        <p:blipFill>
          <a:blip r:embed="rId4">
            <a:alphaModFix/>
          </a:blip>
          <a:stretch>
            <a:fillRect/>
          </a:stretch>
        </p:blipFill>
        <p:spPr>
          <a:xfrm>
            <a:off x="0" y="0"/>
            <a:ext cx="9144000" cy="5143500"/>
          </a:xfrm>
          <a:prstGeom prst="rect">
            <a:avLst/>
          </a:prstGeom>
          <a:noFill/>
          <a:ln>
            <a:noFill/>
          </a:ln>
        </p:spPr>
      </p:pic>
      <p:sp>
        <p:nvSpPr>
          <p:cNvPr id="140" name="Google Shape;140;p22"/>
          <p:cNvSpPr txBox="1"/>
          <p:nvPr/>
        </p:nvSpPr>
        <p:spPr>
          <a:xfrm>
            <a:off x="655550" y="4487950"/>
            <a:ext cx="806700" cy="3849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b="1" lang="iw" sz="1300"/>
              <a:t>העלאה</a:t>
            </a:r>
            <a:endParaRPr b="1" sz="1300"/>
          </a:p>
        </p:txBody>
      </p:sp>
      <p:pic>
        <p:nvPicPr>
          <p:cNvPr id="141" name="Google Shape;141;p22"/>
          <p:cNvPicPr preferRelativeResize="0"/>
          <p:nvPr/>
        </p:nvPicPr>
        <p:blipFill>
          <a:blip r:embed="rId3">
            <a:alphaModFix/>
          </a:blip>
          <a:stretch>
            <a:fillRect/>
          </a:stretch>
        </p:blipFill>
        <p:spPr>
          <a:xfrm rot="-5400000">
            <a:off x="2215775" y="72651"/>
            <a:ext cx="3018974" cy="5761224"/>
          </a:xfrm>
          <a:prstGeom prst="rect">
            <a:avLst/>
          </a:prstGeom>
          <a:noFill/>
          <a:ln>
            <a:noFill/>
          </a:ln>
        </p:spPr>
      </p:pic>
      <p:pic>
        <p:nvPicPr>
          <p:cNvPr id="142" name="Google Shape;142;p22"/>
          <p:cNvPicPr preferRelativeResize="0"/>
          <p:nvPr/>
        </p:nvPicPr>
        <p:blipFill>
          <a:blip r:embed="rId5">
            <a:alphaModFix/>
          </a:blip>
          <a:stretch>
            <a:fillRect/>
          </a:stretch>
        </p:blipFill>
        <p:spPr>
          <a:xfrm>
            <a:off x="7298675" y="556913"/>
            <a:ext cx="723900" cy="676275"/>
          </a:xfrm>
          <a:prstGeom prst="rect">
            <a:avLst/>
          </a:prstGeom>
          <a:noFill/>
          <a:ln>
            <a:noFill/>
          </a:ln>
        </p:spPr>
      </p:pic>
      <p:pic>
        <p:nvPicPr>
          <p:cNvPr id="143" name="Google Shape;143;p22"/>
          <p:cNvPicPr preferRelativeResize="0"/>
          <p:nvPr/>
        </p:nvPicPr>
        <p:blipFill>
          <a:blip r:embed="rId5">
            <a:alphaModFix/>
          </a:blip>
          <a:stretch>
            <a:fillRect/>
          </a:stretch>
        </p:blipFill>
        <p:spPr>
          <a:xfrm>
            <a:off x="7298675" y="1233188"/>
            <a:ext cx="723900" cy="676275"/>
          </a:xfrm>
          <a:prstGeom prst="rect">
            <a:avLst/>
          </a:prstGeom>
          <a:noFill/>
          <a:ln>
            <a:noFill/>
          </a:ln>
        </p:spPr>
      </p:pic>
      <p:pic>
        <p:nvPicPr>
          <p:cNvPr id="144" name="Google Shape;144;p22"/>
          <p:cNvPicPr preferRelativeResize="0"/>
          <p:nvPr/>
        </p:nvPicPr>
        <p:blipFill>
          <a:blip r:embed="rId6">
            <a:alphaModFix/>
          </a:blip>
          <a:stretch>
            <a:fillRect/>
          </a:stretch>
        </p:blipFill>
        <p:spPr>
          <a:xfrm>
            <a:off x="7308200" y="1909463"/>
            <a:ext cx="704850" cy="676275"/>
          </a:xfrm>
          <a:prstGeom prst="rect">
            <a:avLst/>
          </a:prstGeom>
          <a:noFill/>
          <a:ln>
            <a:noFill/>
          </a:ln>
        </p:spPr>
      </p:pic>
      <p:pic>
        <p:nvPicPr>
          <p:cNvPr id="145" name="Google Shape;145;p22"/>
          <p:cNvPicPr preferRelativeResize="0"/>
          <p:nvPr/>
        </p:nvPicPr>
        <p:blipFill>
          <a:blip r:embed="rId7">
            <a:alphaModFix/>
          </a:blip>
          <a:stretch>
            <a:fillRect/>
          </a:stretch>
        </p:blipFill>
        <p:spPr>
          <a:xfrm>
            <a:off x="7735423" y="1008547"/>
            <a:ext cx="212625" cy="161625"/>
          </a:xfrm>
          <a:prstGeom prst="rect">
            <a:avLst/>
          </a:prstGeom>
          <a:noFill/>
          <a:ln>
            <a:noFill/>
          </a:ln>
        </p:spPr>
      </p:pic>
      <p:pic>
        <p:nvPicPr>
          <p:cNvPr id="146" name="Google Shape;146;p22"/>
          <p:cNvPicPr preferRelativeResize="0"/>
          <p:nvPr/>
        </p:nvPicPr>
        <p:blipFill>
          <a:blip r:embed="rId7">
            <a:alphaModFix/>
          </a:blip>
          <a:stretch>
            <a:fillRect/>
          </a:stretch>
        </p:blipFill>
        <p:spPr>
          <a:xfrm>
            <a:off x="7735423" y="1677822"/>
            <a:ext cx="212625" cy="161625"/>
          </a:xfrm>
          <a:prstGeom prst="rect">
            <a:avLst/>
          </a:prstGeom>
          <a:noFill/>
          <a:ln>
            <a:noFill/>
          </a:ln>
        </p:spPr>
      </p:pic>
      <p:pic>
        <p:nvPicPr>
          <p:cNvPr id="147" name="Google Shape;147;p22"/>
          <p:cNvPicPr preferRelativeResize="0"/>
          <p:nvPr/>
        </p:nvPicPr>
        <p:blipFill>
          <a:blip r:embed="rId7">
            <a:alphaModFix/>
          </a:blip>
          <a:stretch>
            <a:fillRect/>
          </a:stretch>
        </p:blipFill>
        <p:spPr>
          <a:xfrm>
            <a:off x="7735423" y="2347097"/>
            <a:ext cx="212625" cy="161625"/>
          </a:xfrm>
          <a:prstGeom prst="rect">
            <a:avLst/>
          </a:prstGeom>
          <a:noFill/>
          <a:ln>
            <a:noFill/>
          </a:ln>
        </p:spPr>
      </p:pic>
      <p:pic>
        <p:nvPicPr>
          <p:cNvPr id="148" name="Google Shape;148;p22"/>
          <p:cNvPicPr preferRelativeResize="0"/>
          <p:nvPr/>
        </p:nvPicPr>
        <p:blipFill>
          <a:blip r:embed="rId8">
            <a:alphaModFix/>
          </a:blip>
          <a:stretch>
            <a:fillRect/>
          </a:stretch>
        </p:blipFill>
        <p:spPr>
          <a:xfrm>
            <a:off x="0" y="7472"/>
            <a:ext cx="9143999" cy="5128555"/>
          </a:xfrm>
          <a:prstGeom prst="rect">
            <a:avLst/>
          </a:prstGeom>
          <a:noFill/>
          <a:ln>
            <a:noFill/>
          </a:ln>
        </p:spPr>
      </p:pic>
      <p:cxnSp>
        <p:nvCxnSpPr>
          <p:cNvPr id="149" name="Google Shape;149;p22"/>
          <p:cNvCxnSpPr>
            <a:stCxn id="148" idx="3"/>
          </p:cNvCxnSpPr>
          <p:nvPr/>
        </p:nvCxnSpPr>
        <p:spPr>
          <a:xfrm rot="10800000">
            <a:off x="8379299" y="1511850"/>
            <a:ext cx="764700" cy="1059900"/>
          </a:xfrm>
          <a:prstGeom prst="straightConnector1">
            <a:avLst/>
          </a:prstGeom>
          <a:noFill/>
          <a:ln cap="flat" cmpd="sng" w="28575">
            <a:solidFill>
              <a:schemeClr val="dk1"/>
            </a:solidFill>
            <a:prstDash val="dash"/>
            <a:round/>
            <a:headEnd len="med" w="med" type="none"/>
            <a:tailEnd len="med" w="med" type="triangle"/>
          </a:ln>
        </p:spPr>
      </p:cxnSp>
      <p:pic>
        <p:nvPicPr>
          <p:cNvPr id="150" name="Google Shape;150;p22"/>
          <p:cNvPicPr preferRelativeResize="0"/>
          <p:nvPr/>
        </p:nvPicPr>
        <p:blipFill rotWithShape="1">
          <a:blip r:embed="rId9">
            <a:alphaModFix/>
          </a:blip>
          <a:srcRect b="23073" l="20234" r="18963" t="27497"/>
          <a:stretch/>
        </p:blipFill>
        <p:spPr>
          <a:xfrm>
            <a:off x="3241425" y="248800"/>
            <a:ext cx="615624" cy="500499"/>
          </a:xfrm>
          <a:prstGeom prst="rect">
            <a:avLst/>
          </a:prstGeom>
          <a:noFill/>
          <a:ln>
            <a:noFill/>
          </a:ln>
        </p:spPr>
      </p:pic>
      <p:pic>
        <p:nvPicPr>
          <p:cNvPr id="151" name="Google Shape;151;p22"/>
          <p:cNvPicPr preferRelativeResize="0"/>
          <p:nvPr/>
        </p:nvPicPr>
        <p:blipFill>
          <a:blip r:embed="rId10">
            <a:alphaModFix/>
          </a:blip>
          <a:stretch>
            <a:fillRect/>
          </a:stretch>
        </p:blipFill>
        <p:spPr>
          <a:xfrm>
            <a:off x="3857050" y="365700"/>
            <a:ext cx="2343150" cy="419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3"/>
          <p:cNvPicPr preferRelativeResize="0"/>
          <p:nvPr/>
        </p:nvPicPr>
        <p:blipFill>
          <a:blip r:embed="rId3">
            <a:alphaModFix/>
          </a:blip>
          <a:stretch>
            <a:fillRect/>
          </a:stretch>
        </p:blipFill>
        <p:spPr>
          <a:xfrm rot="-5400000">
            <a:off x="2457513" y="410988"/>
            <a:ext cx="2800224" cy="5002200"/>
          </a:xfrm>
          <a:prstGeom prst="rect">
            <a:avLst/>
          </a:prstGeom>
          <a:noFill/>
          <a:ln>
            <a:noFill/>
          </a:ln>
        </p:spPr>
      </p:pic>
      <p:pic>
        <p:nvPicPr>
          <p:cNvPr id="157" name="Google Shape;157;p23"/>
          <p:cNvPicPr preferRelativeResize="0"/>
          <p:nvPr/>
        </p:nvPicPr>
        <p:blipFill>
          <a:blip r:embed="rId4">
            <a:alphaModFix/>
          </a:blip>
          <a:stretch>
            <a:fillRect/>
          </a:stretch>
        </p:blipFill>
        <p:spPr>
          <a:xfrm>
            <a:off x="0" y="0"/>
            <a:ext cx="9144000" cy="5143500"/>
          </a:xfrm>
          <a:prstGeom prst="rect">
            <a:avLst/>
          </a:prstGeom>
          <a:noFill/>
          <a:ln>
            <a:noFill/>
          </a:ln>
        </p:spPr>
      </p:pic>
      <p:sp>
        <p:nvSpPr>
          <p:cNvPr id="158" name="Google Shape;158;p23"/>
          <p:cNvSpPr txBox="1"/>
          <p:nvPr/>
        </p:nvSpPr>
        <p:spPr>
          <a:xfrm>
            <a:off x="655550" y="4487950"/>
            <a:ext cx="806700" cy="3849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b="1" lang="iw" sz="1300"/>
              <a:t>העלאה</a:t>
            </a:r>
            <a:endParaRPr b="1" sz="1300"/>
          </a:p>
        </p:txBody>
      </p:sp>
      <p:pic>
        <p:nvPicPr>
          <p:cNvPr id="159" name="Google Shape;159;p23"/>
          <p:cNvPicPr preferRelativeResize="0"/>
          <p:nvPr/>
        </p:nvPicPr>
        <p:blipFill>
          <a:blip r:embed="rId3">
            <a:alphaModFix/>
          </a:blip>
          <a:stretch>
            <a:fillRect/>
          </a:stretch>
        </p:blipFill>
        <p:spPr>
          <a:xfrm rot="-5400000">
            <a:off x="2215775" y="72651"/>
            <a:ext cx="3018974" cy="5761224"/>
          </a:xfrm>
          <a:prstGeom prst="rect">
            <a:avLst/>
          </a:prstGeom>
          <a:noFill/>
          <a:ln>
            <a:noFill/>
          </a:ln>
        </p:spPr>
      </p:pic>
      <p:pic>
        <p:nvPicPr>
          <p:cNvPr id="160" name="Google Shape;160;p23"/>
          <p:cNvPicPr preferRelativeResize="0"/>
          <p:nvPr/>
        </p:nvPicPr>
        <p:blipFill>
          <a:blip r:embed="rId5">
            <a:alphaModFix/>
          </a:blip>
          <a:stretch>
            <a:fillRect/>
          </a:stretch>
        </p:blipFill>
        <p:spPr>
          <a:xfrm>
            <a:off x="7298675" y="556913"/>
            <a:ext cx="723900" cy="676275"/>
          </a:xfrm>
          <a:prstGeom prst="rect">
            <a:avLst/>
          </a:prstGeom>
          <a:noFill/>
          <a:ln>
            <a:noFill/>
          </a:ln>
        </p:spPr>
      </p:pic>
      <p:pic>
        <p:nvPicPr>
          <p:cNvPr id="161" name="Google Shape;161;p23"/>
          <p:cNvPicPr preferRelativeResize="0"/>
          <p:nvPr/>
        </p:nvPicPr>
        <p:blipFill>
          <a:blip r:embed="rId5">
            <a:alphaModFix/>
          </a:blip>
          <a:stretch>
            <a:fillRect/>
          </a:stretch>
        </p:blipFill>
        <p:spPr>
          <a:xfrm>
            <a:off x="7298675" y="1233188"/>
            <a:ext cx="723900" cy="676275"/>
          </a:xfrm>
          <a:prstGeom prst="rect">
            <a:avLst/>
          </a:prstGeom>
          <a:noFill/>
          <a:ln>
            <a:noFill/>
          </a:ln>
        </p:spPr>
      </p:pic>
      <p:pic>
        <p:nvPicPr>
          <p:cNvPr id="162" name="Google Shape;162;p23"/>
          <p:cNvPicPr preferRelativeResize="0"/>
          <p:nvPr/>
        </p:nvPicPr>
        <p:blipFill>
          <a:blip r:embed="rId6">
            <a:alphaModFix/>
          </a:blip>
          <a:stretch>
            <a:fillRect/>
          </a:stretch>
        </p:blipFill>
        <p:spPr>
          <a:xfrm>
            <a:off x="7308200" y="1909463"/>
            <a:ext cx="704850" cy="676275"/>
          </a:xfrm>
          <a:prstGeom prst="rect">
            <a:avLst/>
          </a:prstGeom>
          <a:noFill/>
          <a:ln>
            <a:noFill/>
          </a:ln>
        </p:spPr>
      </p:pic>
      <p:pic>
        <p:nvPicPr>
          <p:cNvPr id="163" name="Google Shape;163;p23"/>
          <p:cNvPicPr preferRelativeResize="0"/>
          <p:nvPr/>
        </p:nvPicPr>
        <p:blipFill>
          <a:blip r:embed="rId7">
            <a:alphaModFix/>
          </a:blip>
          <a:stretch>
            <a:fillRect/>
          </a:stretch>
        </p:blipFill>
        <p:spPr>
          <a:xfrm>
            <a:off x="7735423" y="1008547"/>
            <a:ext cx="212625" cy="161625"/>
          </a:xfrm>
          <a:prstGeom prst="rect">
            <a:avLst/>
          </a:prstGeom>
          <a:noFill/>
          <a:ln>
            <a:noFill/>
          </a:ln>
        </p:spPr>
      </p:pic>
      <p:pic>
        <p:nvPicPr>
          <p:cNvPr id="164" name="Google Shape;164;p23"/>
          <p:cNvPicPr preferRelativeResize="0"/>
          <p:nvPr/>
        </p:nvPicPr>
        <p:blipFill>
          <a:blip r:embed="rId7">
            <a:alphaModFix/>
          </a:blip>
          <a:stretch>
            <a:fillRect/>
          </a:stretch>
        </p:blipFill>
        <p:spPr>
          <a:xfrm>
            <a:off x="7735423" y="1677822"/>
            <a:ext cx="212625" cy="161625"/>
          </a:xfrm>
          <a:prstGeom prst="rect">
            <a:avLst/>
          </a:prstGeom>
          <a:noFill/>
          <a:ln>
            <a:noFill/>
          </a:ln>
        </p:spPr>
      </p:pic>
      <p:pic>
        <p:nvPicPr>
          <p:cNvPr id="165" name="Google Shape;165;p23"/>
          <p:cNvPicPr preferRelativeResize="0"/>
          <p:nvPr/>
        </p:nvPicPr>
        <p:blipFill>
          <a:blip r:embed="rId7">
            <a:alphaModFix/>
          </a:blip>
          <a:stretch>
            <a:fillRect/>
          </a:stretch>
        </p:blipFill>
        <p:spPr>
          <a:xfrm>
            <a:off x="7735423" y="2347097"/>
            <a:ext cx="212625" cy="161625"/>
          </a:xfrm>
          <a:prstGeom prst="rect">
            <a:avLst/>
          </a:prstGeom>
          <a:noFill/>
          <a:ln>
            <a:noFill/>
          </a:ln>
        </p:spPr>
      </p:pic>
      <p:pic>
        <p:nvPicPr>
          <p:cNvPr id="166" name="Google Shape;166;p23"/>
          <p:cNvPicPr preferRelativeResize="0"/>
          <p:nvPr/>
        </p:nvPicPr>
        <p:blipFill>
          <a:blip r:embed="rId8">
            <a:alphaModFix/>
          </a:blip>
          <a:stretch>
            <a:fillRect/>
          </a:stretch>
        </p:blipFill>
        <p:spPr>
          <a:xfrm>
            <a:off x="0" y="7472"/>
            <a:ext cx="9143999" cy="5128555"/>
          </a:xfrm>
          <a:prstGeom prst="rect">
            <a:avLst/>
          </a:prstGeom>
          <a:noFill/>
          <a:ln>
            <a:noFill/>
          </a:ln>
        </p:spPr>
      </p:pic>
      <p:pic>
        <p:nvPicPr>
          <p:cNvPr id="167" name="Google Shape;167;p23"/>
          <p:cNvPicPr preferRelativeResize="0"/>
          <p:nvPr/>
        </p:nvPicPr>
        <p:blipFill>
          <a:blip r:embed="rId9">
            <a:alphaModFix/>
          </a:blip>
          <a:stretch>
            <a:fillRect/>
          </a:stretch>
        </p:blipFill>
        <p:spPr>
          <a:xfrm>
            <a:off x="3415400" y="1511975"/>
            <a:ext cx="3290275" cy="266700"/>
          </a:xfrm>
          <a:prstGeom prst="rect">
            <a:avLst/>
          </a:prstGeom>
          <a:noFill/>
          <a:ln>
            <a:noFill/>
          </a:ln>
        </p:spPr>
      </p:pic>
      <p:pic>
        <p:nvPicPr>
          <p:cNvPr id="168" name="Google Shape;168;p23"/>
          <p:cNvPicPr preferRelativeResize="0"/>
          <p:nvPr/>
        </p:nvPicPr>
        <p:blipFill>
          <a:blip r:embed="rId10">
            <a:alphaModFix/>
          </a:blip>
          <a:stretch>
            <a:fillRect/>
          </a:stretch>
        </p:blipFill>
        <p:spPr>
          <a:xfrm>
            <a:off x="3754975" y="1005660"/>
            <a:ext cx="3713650" cy="1279325"/>
          </a:xfrm>
          <a:prstGeom prst="rect">
            <a:avLst/>
          </a:prstGeom>
          <a:noFill/>
          <a:ln cap="flat" cmpd="sng" w="9525">
            <a:solidFill>
              <a:schemeClr val="dk1"/>
            </a:solidFill>
            <a:prstDash val="solid"/>
            <a:round/>
            <a:headEnd len="sm" w="sm" type="none"/>
            <a:tailEnd len="sm" w="sm" type="none"/>
          </a:ln>
        </p:spPr>
      </p:pic>
      <p:pic>
        <p:nvPicPr>
          <p:cNvPr id="169" name="Google Shape;169;p23"/>
          <p:cNvPicPr preferRelativeResize="0"/>
          <p:nvPr/>
        </p:nvPicPr>
        <p:blipFill rotWithShape="1">
          <a:blip r:embed="rId11">
            <a:alphaModFix/>
          </a:blip>
          <a:srcRect b="23073" l="20234" r="18963" t="27497"/>
          <a:stretch/>
        </p:blipFill>
        <p:spPr>
          <a:xfrm>
            <a:off x="3241425" y="248800"/>
            <a:ext cx="615624" cy="500499"/>
          </a:xfrm>
          <a:prstGeom prst="rect">
            <a:avLst/>
          </a:prstGeom>
          <a:noFill/>
          <a:ln>
            <a:noFill/>
          </a:ln>
        </p:spPr>
      </p:pic>
      <p:pic>
        <p:nvPicPr>
          <p:cNvPr id="170" name="Google Shape;170;p23"/>
          <p:cNvPicPr preferRelativeResize="0"/>
          <p:nvPr/>
        </p:nvPicPr>
        <p:blipFill>
          <a:blip r:embed="rId12">
            <a:alphaModFix/>
          </a:blip>
          <a:stretch>
            <a:fillRect/>
          </a:stretch>
        </p:blipFill>
        <p:spPr>
          <a:xfrm>
            <a:off x="3857050" y="365700"/>
            <a:ext cx="2343150" cy="419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4"/>
          <p:cNvPicPr preferRelativeResize="0"/>
          <p:nvPr/>
        </p:nvPicPr>
        <p:blipFill>
          <a:blip r:embed="rId3">
            <a:alphaModFix/>
          </a:blip>
          <a:stretch>
            <a:fillRect/>
          </a:stretch>
        </p:blipFill>
        <p:spPr>
          <a:xfrm rot="-5400000">
            <a:off x="2457513" y="410988"/>
            <a:ext cx="2800224" cy="5002200"/>
          </a:xfrm>
          <a:prstGeom prst="rect">
            <a:avLst/>
          </a:prstGeom>
          <a:noFill/>
          <a:ln>
            <a:noFill/>
          </a:ln>
        </p:spPr>
      </p:pic>
      <p:pic>
        <p:nvPicPr>
          <p:cNvPr id="176" name="Google Shape;176;p24"/>
          <p:cNvPicPr preferRelativeResize="0"/>
          <p:nvPr/>
        </p:nvPicPr>
        <p:blipFill>
          <a:blip r:embed="rId4">
            <a:alphaModFix/>
          </a:blip>
          <a:stretch>
            <a:fillRect/>
          </a:stretch>
        </p:blipFill>
        <p:spPr>
          <a:xfrm>
            <a:off x="0" y="0"/>
            <a:ext cx="9144000" cy="5143500"/>
          </a:xfrm>
          <a:prstGeom prst="rect">
            <a:avLst/>
          </a:prstGeom>
          <a:noFill/>
          <a:ln>
            <a:noFill/>
          </a:ln>
        </p:spPr>
      </p:pic>
      <p:sp>
        <p:nvSpPr>
          <p:cNvPr id="177" name="Google Shape;177;p24"/>
          <p:cNvSpPr txBox="1"/>
          <p:nvPr/>
        </p:nvSpPr>
        <p:spPr>
          <a:xfrm>
            <a:off x="655550" y="4487950"/>
            <a:ext cx="806700" cy="3849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b="1" lang="iw" sz="1300"/>
              <a:t>העלאה</a:t>
            </a:r>
            <a:endParaRPr b="1" sz="1300"/>
          </a:p>
        </p:txBody>
      </p:sp>
      <p:pic>
        <p:nvPicPr>
          <p:cNvPr id="178" name="Google Shape;178;p24"/>
          <p:cNvPicPr preferRelativeResize="0"/>
          <p:nvPr/>
        </p:nvPicPr>
        <p:blipFill>
          <a:blip r:embed="rId3">
            <a:alphaModFix/>
          </a:blip>
          <a:stretch>
            <a:fillRect/>
          </a:stretch>
        </p:blipFill>
        <p:spPr>
          <a:xfrm rot="-5400000">
            <a:off x="2215775" y="72651"/>
            <a:ext cx="3018974" cy="5761224"/>
          </a:xfrm>
          <a:prstGeom prst="rect">
            <a:avLst/>
          </a:prstGeom>
          <a:noFill/>
          <a:ln>
            <a:noFill/>
          </a:ln>
        </p:spPr>
      </p:pic>
      <p:pic>
        <p:nvPicPr>
          <p:cNvPr id="179" name="Google Shape;179;p24"/>
          <p:cNvPicPr preferRelativeResize="0"/>
          <p:nvPr/>
        </p:nvPicPr>
        <p:blipFill>
          <a:blip r:embed="rId5">
            <a:alphaModFix/>
          </a:blip>
          <a:stretch>
            <a:fillRect/>
          </a:stretch>
        </p:blipFill>
        <p:spPr>
          <a:xfrm>
            <a:off x="7298675" y="556913"/>
            <a:ext cx="723900" cy="676275"/>
          </a:xfrm>
          <a:prstGeom prst="rect">
            <a:avLst/>
          </a:prstGeom>
          <a:noFill/>
          <a:ln>
            <a:noFill/>
          </a:ln>
        </p:spPr>
      </p:pic>
      <p:pic>
        <p:nvPicPr>
          <p:cNvPr id="180" name="Google Shape;180;p24"/>
          <p:cNvPicPr preferRelativeResize="0"/>
          <p:nvPr/>
        </p:nvPicPr>
        <p:blipFill>
          <a:blip r:embed="rId5">
            <a:alphaModFix/>
          </a:blip>
          <a:stretch>
            <a:fillRect/>
          </a:stretch>
        </p:blipFill>
        <p:spPr>
          <a:xfrm>
            <a:off x="7298675" y="1233188"/>
            <a:ext cx="723900" cy="676275"/>
          </a:xfrm>
          <a:prstGeom prst="rect">
            <a:avLst/>
          </a:prstGeom>
          <a:noFill/>
          <a:ln>
            <a:noFill/>
          </a:ln>
        </p:spPr>
      </p:pic>
      <p:pic>
        <p:nvPicPr>
          <p:cNvPr id="181" name="Google Shape;181;p24"/>
          <p:cNvPicPr preferRelativeResize="0"/>
          <p:nvPr/>
        </p:nvPicPr>
        <p:blipFill>
          <a:blip r:embed="rId6">
            <a:alphaModFix/>
          </a:blip>
          <a:stretch>
            <a:fillRect/>
          </a:stretch>
        </p:blipFill>
        <p:spPr>
          <a:xfrm>
            <a:off x="7308200" y="1909463"/>
            <a:ext cx="704850" cy="676275"/>
          </a:xfrm>
          <a:prstGeom prst="rect">
            <a:avLst/>
          </a:prstGeom>
          <a:noFill/>
          <a:ln>
            <a:noFill/>
          </a:ln>
        </p:spPr>
      </p:pic>
      <p:pic>
        <p:nvPicPr>
          <p:cNvPr id="182" name="Google Shape;182;p24"/>
          <p:cNvPicPr preferRelativeResize="0"/>
          <p:nvPr/>
        </p:nvPicPr>
        <p:blipFill>
          <a:blip r:embed="rId7">
            <a:alphaModFix/>
          </a:blip>
          <a:stretch>
            <a:fillRect/>
          </a:stretch>
        </p:blipFill>
        <p:spPr>
          <a:xfrm>
            <a:off x="7735423" y="1008547"/>
            <a:ext cx="212625" cy="161625"/>
          </a:xfrm>
          <a:prstGeom prst="rect">
            <a:avLst/>
          </a:prstGeom>
          <a:noFill/>
          <a:ln>
            <a:noFill/>
          </a:ln>
        </p:spPr>
      </p:pic>
      <p:pic>
        <p:nvPicPr>
          <p:cNvPr id="183" name="Google Shape;183;p24"/>
          <p:cNvPicPr preferRelativeResize="0"/>
          <p:nvPr/>
        </p:nvPicPr>
        <p:blipFill>
          <a:blip r:embed="rId7">
            <a:alphaModFix/>
          </a:blip>
          <a:stretch>
            <a:fillRect/>
          </a:stretch>
        </p:blipFill>
        <p:spPr>
          <a:xfrm>
            <a:off x="7735423" y="1677822"/>
            <a:ext cx="212625" cy="161625"/>
          </a:xfrm>
          <a:prstGeom prst="rect">
            <a:avLst/>
          </a:prstGeom>
          <a:noFill/>
          <a:ln>
            <a:noFill/>
          </a:ln>
        </p:spPr>
      </p:pic>
      <p:pic>
        <p:nvPicPr>
          <p:cNvPr id="184" name="Google Shape;184;p24"/>
          <p:cNvPicPr preferRelativeResize="0"/>
          <p:nvPr/>
        </p:nvPicPr>
        <p:blipFill>
          <a:blip r:embed="rId7">
            <a:alphaModFix/>
          </a:blip>
          <a:stretch>
            <a:fillRect/>
          </a:stretch>
        </p:blipFill>
        <p:spPr>
          <a:xfrm>
            <a:off x="7735423" y="2347097"/>
            <a:ext cx="212625" cy="161625"/>
          </a:xfrm>
          <a:prstGeom prst="rect">
            <a:avLst/>
          </a:prstGeom>
          <a:noFill/>
          <a:ln>
            <a:noFill/>
          </a:ln>
        </p:spPr>
      </p:pic>
      <p:cxnSp>
        <p:nvCxnSpPr>
          <p:cNvPr id="185" name="Google Shape;185;p24"/>
          <p:cNvCxnSpPr>
            <a:stCxn id="181" idx="1"/>
            <a:endCxn id="178" idx="3"/>
          </p:cNvCxnSpPr>
          <p:nvPr/>
        </p:nvCxnSpPr>
        <p:spPr>
          <a:xfrm rot="10800000">
            <a:off x="3725300" y="1443900"/>
            <a:ext cx="3582900" cy="803700"/>
          </a:xfrm>
          <a:prstGeom prst="curvedConnector4">
            <a:avLst>
              <a:gd fmla="val 9801" name="adj1"/>
              <a:gd fmla="val 129644" name="adj2"/>
            </a:avLst>
          </a:prstGeom>
          <a:noFill/>
          <a:ln cap="flat" cmpd="sng" w="28575">
            <a:solidFill>
              <a:schemeClr val="dk1"/>
            </a:solidFill>
            <a:prstDash val="lgDash"/>
            <a:round/>
            <a:headEnd len="med" w="med" type="none"/>
            <a:tailEnd len="med" w="med" type="none"/>
          </a:ln>
        </p:spPr>
      </p:cxnSp>
      <p:cxnSp>
        <p:nvCxnSpPr>
          <p:cNvPr id="186" name="Google Shape;186;p24"/>
          <p:cNvCxnSpPr>
            <a:stCxn id="178" idx="3"/>
          </p:cNvCxnSpPr>
          <p:nvPr/>
        </p:nvCxnSpPr>
        <p:spPr>
          <a:xfrm flipH="1">
            <a:off x="2710362" y="1443776"/>
            <a:ext cx="1014900" cy="711900"/>
          </a:xfrm>
          <a:prstGeom prst="straightConnector1">
            <a:avLst/>
          </a:prstGeom>
          <a:noFill/>
          <a:ln cap="flat" cmpd="sng" w="28575">
            <a:solidFill>
              <a:schemeClr val="dk1"/>
            </a:solidFill>
            <a:prstDash val="lgDash"/>
            <a:round/>
            <a:headEnd len="med" w="med" type="none"/>
            <a:tailEnd len="med" w="med" type="triangle"/>
          </a:ln>
        </p:spPr>
      </p:cxnSp>
      <p:pic>
        <p:nvPicPr>
          <p:cNvPr id="187" name="Google Shape;187;p24"/>
          <p:cNvPicPr preferRelativeResize="0"/>
          <p:nvPr/>
        </p:nvPicPr>
        <p:blipFill>
          <a:blip r:embed="rId8">
            <a:alphaModFix/>
          </a:blip>
          <a:stretch>
            <a:fillRect/>
          </a:stretch>
        </p:blipFill>
        <p:spPr>
          <a:xfrm>
            <a:off x="0" y="-3"/>
            <a:ext cx="9143999" cy="5128555"/>
          </a:xfrm>
          <a:prstGeom prst="rect">
            <a:avLst/>
          </a:prstGeom>
          <a:noFill/>
          <a:ln>
            <a:noFill/>
          </a:ln>
        </p:spPr>
      </p:pic>
      <p:cxnSp>
        <p:nvCxnSpPr>
          <p:cNvPr id="188" name="Google Shape;188;p24"/>
          <p:cNvCxnSpPr/>
          <p:nvPr/>
        </p:nvCxnSpPr>
        <p:spPr>
          <a:xfrm rot="10800000">
            <a:off x="2331500" y="2698825"/>
            <a:ext cx="5680500" cy="367500"/>
          </a:xfrm>
          <a:prstGeom prst="curvedConnector3">
            <a:avLst>
              <a:gd fmla="val 50000" name="adj1"/>
            </a:avLst>
          </a:prstGeom>
          <a:noFill/>
          <a:ln cap="flat" cmpd="sng" w="28575">
            <a:solidFill>
              <a:schemeClr val="dk2"/>
            </a:solidFill>
            <a:prstDash val="dash"/>
            <a:round/>
            <a:headEnd len="med" w="med" type="none"/>
            <a:tailEnd len="med" w="med" type="none"/>
          </a:ln>
        </p:spPr>
      </p:cxnSp>
      <p:cxnSp>
        <p:nvCxnSpPr>
          <p:cNvPr id="189" name="Google Shape;189;p24"/>
          <p:cNvCxnSpPr/>
          <p:nvPr/>
        </p:nvCxnSpPr>
        <p:spPr>
          <a:xfrm rot="10800000">
            <a:off x="1879650" y="2585775"/>
            <a:ext cx="409500" cy="84900"/>
          </a:xfrm>
          <a:prstGeom prst="straightConnector1">
            <a:avLst/>
          </a:prstGeom>
          <a:noFill/>
          <a:ln cap="flat" cmpd="sng" w="28575">
            <a:solidFill>
              <a:schemeClr val="dk2"/>
            </a:solidFill>
            <a:prstDash val="dash"/>
            <a:round/>
            <a:headEnd len="med" w="med" type="none"/>
            <a:tailEnd len="med" w="med" type="triangle"/>
          </a:ln>
        </p:spPr>
      </p:cxnSp>
      <p:pic>
        <p:nvPicPr>
          <p:cNvPr id="190" name="Google Shape;190;p24"/>
          <p:cNvPicPr preferRelativeResize="0"/>
          <p:nvPr/>
        </p:nvPicPr>
        <p:blipFill rotWithShape="1">
          <a:blip r:embed="rId9">
            <a:alphaModFix/>
          </a:blip>
          <a:srcRect b="23073" l="20234" r="18963" t="27497"/>
          <a:stretch/>
        </p:blipFill>
        <p:spPr>
          <a:xfrm>
            <a:off x="3241425" y="248800"/>
            <a:ext cx="615624" cy="500499"/>
          </a:xfrm>
          <a:prstGeom prst="rect">
            <a:avLst/>
          </a:prstGeom>
          <a:noFill/>
          <a:ln>
            <a:noFill/>
          </a:ln>
        </p:spPr>
      </p:pic>
      <p:pic>
        <p:nvPicPr>
          <p:cNvPr id="191" name="Google Shape;191;p24"/>
          <p:cNvPicPr preferRelativeResize="0"/>
          <p:nvPr/>
        </p:nvPicPr>
        <p:blipFill>
          <a:blip r:embed="rId10">
            <a:alphaModFix/>
          </a:blip>
          <a:stretch>
            <a:fillRect/>
          </a:stretch>
        </p:blipFill>
        <p:spPr>
          <a:xfrm>
            <a:off x="3857050" y="365700"/>
            <a:ext cx="2343150" cy="41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5"/>
          <p:cNvPicPr preferRelativeResize="0"/>
          <p:nvPr/>
        </p:nvPicPr>
        <p:blipFill>
          <a:blip r:embed="rId3">
            <a:alphaModFix/>
          </a:blip>
          <a:stretch>
            <a:fillRect/>
          </a:stretch>
        </p:blipFill>
        <p:spPr>
          <a:xfrm rot="-5400000">
            <a:off x="2457513" y="410988"/>
            <a:ext cx="2800224" cy="5002200"/>
          </a:xfrm>
          <a:prstGeom prst="rect">
            <a:avLst/>
          </a:prstGeom>
          <a:noFill/>
          <a:ln>
            <a:noFill/>
          </a:ln>
        </p:spPr>
      </p:pic>
      <p:pic>
        <p:nvPicPr>
          <p:cNvPr id="197" name="Google Shape;197;p25"/>
          <p:cNvPicPr preferRelativeResize="0"/>
          <p:nvPr/>
        </p:nvPicPr>
        <p:blipFill>
          <a:blip r:embed="rId4">
            <a:alphaModFix/>
          </a:blip>
          <a:stretch>
            <a:fillRect/>
          </a:stretch>
        </p:blipFill>
        <p:spPr>
          <a:xfrm>
            <a:off x="0" y="0"/>
            <a:ext cx="9144000" cy="5143500"/>
          </a:xfrm>
          <a:prstGeom prst="rect">
            <a:avLst/>
          </a:prstGeom>
          <a:noFill/>
          <a:ln>
            <a:noFill/>
          </a:ln>
        </p:spPr>
      </p:pic>
      <p:sp>
        <p:nvSpPr>
          <p:cNvPr id="198" name="Google Shape;198;p25"/>
          <p:cNvSpPr txBox="1"/>
          <p:nvPr/>
        </p:nvSpPr>
        <p:spPr>
          <a:xfrm>
            <a:off x="655550" y="4487950"/>
            <a:ext cx="806700" cy="3849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b="1" lang="iw" sz="1300"/>
              <a:t>העלאה</a:t>
            </a:r>
            <a:endParaRPr b="1" sz="1300"/>
          </a:p>
        </p:txBody>
      </p:sp>
      <p:pic>
        <p:nvPicPr>
          <p:cNvPr id="199" name="Google Shape;199;p25"/>
          <p:cNvPicPr preferRelativeResize="0"/>
          <p:nvPr/>
        </p:nvPicPr>
        <p:blipFill>
          <a:blip r:embed="rId3">
            <a:alphaModFix/>
          </a:blip>
          <a:stretch>
            <a:fillRect/>
          </a:stretch>
        </p:blipFill>
        <p:spPr>
          <a:xfrm rot="-5400000">
            <a:off x="2215775" y="72651"/>
            <a:ext cx="3018974" cy="5761224"/>
          </a:xfrm>
          <a:prstGeom prst="rect">
            <a:avLst/>
          </a:prstGeom>
          <a:noFill/>
          <a:ln>
            <a:noFill/>
          </a:ln>
        </p:spPr>
      </p:pic>
      <p:pic>
        <p:nvPicPr>
          <p:cNvPr id="200" name="Google Shape;200;p25"/>
          <p:cNvPicPr preferRelativeResize="0"/>
          <p:nvPr/>
        </p:nvPicPr>
        <p:blipFill>
          <a:blip r:embed="rId5">
            <a:alphaModFix/>
          </a:blip>
          <a:stretch>
            <a:fillRect/>
          </a:stretch>
        </p:blipFill>
        <p:spPr>
          <a:xfrm>
            <a:off x="7298675" y="556913"/>
            <a:ext cx="723900" cy="676275"/>
          </a:xfrm>
          <a:prstGeom prst="rect">
            <a:avLst/>
          </a:prstGeom>
          <a:noFill/>
          <a:ln>
            <a:noFill/>
          </a:ln>
        </p:spPr>
      </p:pic>
      <p:pic>
        <p:nvPicPr>
          <p:cNvPr id="201" name="Google Shape;201;p25"/>
          <p:cNvPicPr preferRelativeResize="0"/>
          <p:nvPr/>
        </p:nvPicPr>
        <p:blipFill>
          <a:blip r:embed="rId5">
            <a:alphaModFix/>
          </a:blip>
          <a:stretch>
            <a:fillRect/>
          </a:stretch>
        </p:blipFill>
        <p:spPr>
          <a:xfrm>
            <a:off x="7298675" y="1233188"/>
            <a:ext cx="723900" cy="676275"/>
          </a:xfrm>
          <a:prstGeom prst="rect">
            <a:avLst/>
          </a:prstGeom>
          <a:noFill/>
          <a:ln>
            <a:noFill/>
          </a:ln>
        </p:spPr>
      </p:pic>
      <p:pic>
        <p:nvPicPr>
          <p:cNvPr id="202" name="Google Shape;202;p25"/>
          <p:cNvPicPr preferRelativeResize="0"/>
          <p:nvPr/>
        </p:nvPicPr>
        <p:blipFill>
          <a:blip r:embed="rId6">
            <a:alphaModFix/>
          </a:blip>
          <a:stretch>
            <a:fillRect/>
          </a:stretch>
        </p:blipFill>
        <p:spPr>
          <a:xfrm>
            <a:off x="7735423" y="1008547"/>
            <a:ext cx="212625" cy="161625"/>
          </a:xfrm>
          <a:prstGeom prst="rect">
            <a:avLst/>
          </a:prstGeom>
          <a:noFill/>
          <a:ln>
            <a:noFill/>
          </a:ln>
        </p:spPr>
      </p:pic>
      <p:pic>
        <p:nvPicPr>
          <p:cNvPr id="203" name="Google Shape;203;p25"/>
          <p:cNvPicPr preferRelativeResize="0"/>
          <p:nvPr/>
        </p:nvPicPr>
        <p:blipFill>
          <a:blip r:embed="rId6">
            <a:alphaModFix/>
          </a:blip>
          <a:stretch>
            <a:fillRect/>
          </a:stretch>
        </p:blipFill>
        <p:spPr>
          <a:xfrm>
            <a:off x="7735423" y="1677822"/>
            <a:ext cx="212625" cy="161625"/>
          </a:xfrm>
          <a:prstGeom prst="rect">
            <a:avLst/>
          </a:prstGeom>
          <a:noFill/>
          <a:ln>
            <a:noFill/>
          </a:ln>
        </p:spPr>
      </p:pic>
      <p:pic>
        <p:nvPicPr>
          <p:cNvPr id="204" name="Google Shape;204;p25"/>
          <p:cNvPicPr preferRelativeResize="0"/>
          <p:nvPr/>
        </p:nvPicPr>
        <p:blipFill>
          <a:blip r:embed="rId7">
            <a:alphaModFix/>
          </a:blip>
          <a:stretch>
            <a:fillRect/>
          </a:stretch>
        </p:blipFill>
        <p:spPr>
          <a:xfrm>
            <a:off x="2289775" y="2000977"/>
            <a:ext cx="609650" cy="280825"/>
          </a:xfrm>
          <a:prstGeom prst="rect">
            <a:avLst/>
          </a:prstGeom>
          <a:noFill/>
          <a:ln>
            <a:noFill/>
          </a:ln>
        </p:spPr>
      </p:pic>
      <p:pic>
        <p:nvPicPr>
          <p:cNvPr id="205" name="Google Shape;205;p25"/>
          <p:cNvPicPr preferRelativeResize="0"/>
          <p:nvPr/>
        </p:nvPicPr>
        <p:blipFill>
          <a:blip r:embed="rId8">
            <a:alphaModFix/>
          </a:blip>
          <a:stretch>
            <a:fillRect/>
          </a:stretch>
        </p:blipFill>
        <p:spPr>
          <a:xfrm>
            <a:off x="0" y="7472"/>
            <a:ext cx="9143999" cy="5128555"/>
          </a:xfrm>
          <a:prstGeom prst="rect">
            <a:avLst/>
          </a:prstGeom>
          <a:noFill/>
          <a:ln>
            <a:noFill/>
          </a:ln>
        </p:spPr>
      </p:pic>
      <p:pic>
        <p:nvPicPr>
          <p:cNvPr id="206" name="Google Shape;206;p25"/>
          <p:cNvPicPr preferRelativeResize="0"/>
          <p:nvPr/>
        </p:nvPicPr>
        <p:blipFill rotWithShape="1">
          <a:blip r:embed="rId9">
            <a:alphaModFix/>
          </a:blip>
          <a:srcRect b="23073" l="20234" r="18963" t="27497"/>
          <a:stretch/>
        </p:blipFill>
        <p:spPr>
          <a:xfrm>
            <a:off x="3241425" y="248800"/>
            <a:ext cx="615624" cy="500499"/>
          </a:xfrm>
          <a:prstGeom prst="rect">
            <a:avLst/>
          </a:prstGeom>
          <a:noFill/>
          <a:ln>
            <a:noFill/>
          </a:ln>
        </p:spPr>
      </p:pic>
      <p:pic>
        <p:nvPicPr>
          <p:cNvPr id="207" name="Google Shape;207;p25"/>
          <p:cNvPicPr preferRelativeResize="0"/>
          <p:nvPr/>
        </p:nvPicPr>
        <p:blipFill>
          <a:blip r:embed="rId10">
            <a:alphaModFix/>
          </a:blip>
          <a:stretch>
            <a:fillRect/>
          </a:stretch>
        </p:blipFill>
        <p:spPr>
          <a:xfrm>
            <a:off x="3857050" y="365700"/>
            <a:ext cx="2343150" cy="419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6"/>
          <p:cNvPicPr preferRelativeResize="0"/>
          <p:nvPr/>
        </p:nvPicPr>
        <p:blipFill>
          <a:blip r:embed="rId3">
            <a:alphaModFix/>
          </a:blip>
          <a:stretch>
            <a:fillRect/>
          </a:stretch>
        </p:blipFill>
        <p:spPr>
          <a:xfrm rot="-5400000">
            <a:off x="2457513" y="410988"/>
            <a:ext cx="2800224" cy="5002200"/>
          </a:xfrm>
          <a:prstGeom prst="rect">
            <a:avLst/>
          </a:prstGeom>
          <a:noFill/>
          <a:ln>
            <a:noFill/>
          </a:ln>
        </p:spPr>
      </p:pic>
      <p:pic>
        <p:nvPicPr>
          <p:cNvPr id="213" name="Google Shape;213;p26"/>
          <p:cNvPicPr preferRelativeResize="0"/>
          <p:nvPr/>
        </p:nvPicPr>
        <p:blipFill>
          <a:blip r:embed="rId4">
            <a:alphaModFix/>
          </a:blip>
          <a:stretch>
            <a:fillRect/>
          </a:stretch>
        </p:blipFill>
        <p:spPr>
          <a:xfrm>
            <a:off x="0" y="0"/>
            <a:ext cx="9144000" cy="5143500"/>
          </a:xfrm>
          <a:prstGeom prst="rect">
            <a:avLst/>
          </a:prstGeom>
          <a:noFill/>
          <a:ln>
            <a:noFill/>
          </a:ln>
        </p:spPr>
      </p:pic>
      <p:sp>
        <p:nvSpPr>
          <p:cNvPr id="214" name="Google Shape;214;p26"/>
          <p:cNvSpPr txBox="1"/>
          <p:nvPr/>
        </p:nvSpPr>
        <p:spPr>
          <a:xfrm>
            <a:off x="655550" y="4487950"/>
            <a:ext cx="806700" cy="3849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b="1" lang="iw" sz="1300"/>
              <a:t>העלאה</a:t>
            </a:r>
            <a:endParaRPr b="1" sz="1300"/>
          </a:p>
        </p:txBody>
      </p:sp>
      <p:pic>
        <p:nvPicPr>
          <p:cNvPr id="215" name="Google Shape;215;p26"/>
          <p:cNvPicPr preferRelativeResize="0"/>
          <p:nvPr/>
        </p:nvPicPr>
        <p:blipFill>
          <a:blip r:embed="rId3">
            <a:alphaModFix/>
          </a:blip>
          <a:stretch>
            <a:fillRect/>
          </a:stretch>
        </p:blipFill>
        <p:spPr>
          <a:xfrm rot="-5400000">
            <a:off x="2215775" y="72651"/>
            <a:ext cx="3018974" cy="5761224"/>
          </a:xfrm>
          <a:prstGeom prst="rect">
            <a:avLst/>
          </a:prstGeom>
          <a:noFill/>
          <a:ln>
            <a:noFill/>
          </a:ln>
        </p:spPr>
      </p:pic>
      <p:pic>
        <p:nvPicPr>
          <p:cNvPr id="216" name="Google Shape;216;p26"/>
          <p:cNvPicPr preferRelativeResize="0"/>
          <p:nvPr/>
        </p:nvPicPr>
        <p:blipFill>
          <a:blip r:embed="rId5">
            <a:alphaModFix/>
          </a:blip>
          <a:stretch>
            <a:fillRect/>
          </a:stretch>
        </p:blipFill>
        <p:spPr>
          <a:xfrm>
            <a:off x="7298675" y="556913"/>
            <a:ext cx="723900" cy="676275"/>
          </a:xfrm>
          <a:prstGeom prst="rect">
            <a:avLst/>
          </a:prstGeom>
          <a:noFill/>
          <a:ln>
            <a:noFill/>
          </a:ln>
        </p:spPr>
      </p:pic>
      <p:pic>
        <p:nvPicPr>
          <p:cNvPr id="217" name="Google Shape;217;p26"/>
          <p:cNvPicPr preferRelativeResize="0"/>
          <p:nvPr/>
        </p:nvPicPr>
        <p:blipFill>
          <a:blip r:embed="rId6">
            <a:alphaModFix/>
          </a:blip>
          <a:stretch>
            <a:fillRect/>
          </a:stretch>
        </p:blipFill>
        <p:spPr>
          <a:xfrm>
            <a:off x="7735423" y="1008547"/>
            <a:ext cx="212625" cy="161625"/>
          </a:xfrm>
          <a:prstGeom prst="rect">
            <a:avLst/>
          </a:prstGeom>
          <a:noFill/>
          <a:ln>
            <a:noFill/>
          </a:ln>
        </p:spPr>
      </p:pic>
      <p:pic>
        <p:nvPicPr>
          <p:cNvPr id="218" name="Google Shape;218;p26"/>
          <p:cNvPicPr preferRelativeResize="0"/>
          <p:nvPr/>
        </p:nvPicPr>
        <p:blipFill>
          <a:blip r:embed="rId7">
            <a:alphaModFix/>
          </a:blip>
          <a:stretch>
            <a:fillRect/>
          </a:stretch>
        </p:blipFill>
        <p:spPr>
          <a:xfrm>
            <a:off x="2289775" y="2000977"/>
            <a:ext cx="609650" cy="280825"/>
          </a:xfrm>
          <a:prstGeom prst="rect">
            <a:avLst/>
          </a:prstGeom>
          <a:noFill/>
          <a:ln>
            <a:noFill/>
          </a:ln>
        </p:spPr>
      </p:pic>
      <p:pic>
        <p:nvPicPr>
          <p:cNvPr id="219" name="Google Shape;219;p26"/>
          <p:cNvPicPr preferRelativeResize="0"/>
          <p:nvPr/>
        </p:nvPicPr>
        <p:blipFill>
          <a:blip r:embed="rId8">
            <a:alphaModFix/>
          </a:blip>
          <a:stretch>
            <a:fillRect/>
          </a:stretch>
        </p:blipFill>
        <p:spPr>
          <a:xfrm>
            <a:off x="2378050" y="2370234"/>
            <a:ext cx="212625" cy="201513"/>
          </a:xfrm>
          <a:prstGeom prst="rect">
            <a:avLst/>
          </a:prstGeom>
          <a:noFill/>
          <a:ln>
            <a:noFill/>
          </a:ln>
        </p:spPr>
      </p:pic>
      <p:pic>
        <p:nvPicPr>
          <p:cNvPr id="220" name="Google Shape;220;p26"/>
          <p:cNvPicPr preferRelativeResize="0"/>
          <p:nvPr/>
        </p:nvPicPr>
        <p:blipFill>
          <a:blip r:embed="rId9">
            <a:alphaModFix/>
          </a:blip>
          <a:stretch>
            <a:fillRect/>
          </a:stretch>
        </p:blipFill>
        <p:spPr>
          <a:xfrm>
            <a:off x="0" y="7472"/>
            <a:ext cx="9143999" cy="5128555"/>
          </a:xfrm>
          <a:prstGeom prst="rect">
            <a:avLst/>
          </a:prstGeom>
          <a:noFill/>
          <a:ln>
            <a:noFill/>
          </a:ln>
        </p:spPr>
      </p:pic>
      <p:pic>
        <p:nvPicPr>
          <p:cNvPr id="221" name="Google Shape;221;p26"/>
          <p:cNvPicPr preferRelativeResize="0"/>
          <p:nvPr/>
        </p:nvPicPr>
        <p:blipFill rotWithShape="1">
          <a:blip r:embed="rId10">
            <a:alphaModFix/>
          </a:blip>
          <a:srcRect b="23073" l="20234" r="18963" t="27497"/>
          <a:stretch/>
        </p:blipFill>
        <p:spPr>
          <a:xfrm>
            <a:off x="3241425" y="248800"/>
            <a:ext cx="615624" cy="500499"/>
          </a:xfrm>
          <a:prstGeom prst="rect">
            <a:avLst/>
          </a:prstGeom>
          <a:noFill/>
          <a:ln>
            <a:noFill/>
          </a:ln>
        </p:spPr>
      </p:pic>
      <p:pic>
        <p:nvPicPr>
          <p:cNvPr id="222" name="Google Shape;222;p26"/>
          <p:cNvPicPr preferRelativeResize="0"/>
          <p:nvPr/>
        </p:nvPicPr>
        <p:blipFill>
          <a:blip r:embed="rId11">
            <a:alphaModFix/>
          </a:blip>
          <a:stretch>
            <a:fillRect/>
          </a:stretch>
        </p:blipFill>
        <p:spPr>
          <a:xfrm>
            <a:off x="3857050" y="365700"/>
            <a:ext cx="2343150" cy="419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7"/>
          <p:cNvPicPr preferRelativeResize="0"/>
          <p:nvPr/>
        </p:nvPicPr>
        <p:blipFill>
          <a:blip r:embed="rId3">
            <a:alphaModFix/>
          </a:blip>
          <a:stretch>
            <a:fillRect/>
          </a:stretch>
        </p:blipFill>
        <p:spPr>
          <a:xfrm rot="-5400000">
            <a:off x="2457513" y="410988"/>
            <a:ext cx="2800224" cy="5002200"/>
          </a:xfrm>
          <a:prstGeom prst="rect">
            <a:avLst/>
          </a:prstGeom>
          <a:noFill/>
          <a:ln>
            <a:noFill/>
          </a:ln>
        </p:spPr>
      </p:pic>
      <p:pic>
        <p:nvPicPr>
          <p:cNvPr id="228" name="Google Shape;228;p27"/>
          <p:cNvPicPr preferRelativeResize="0"/>
          <p:nvPr/>
        </p:nvPicPr>
        <p:blipFill>
          <a:blip r:embed="rId4">
            <a:alphaModFix/>
          </a:blip>
          <a:stretch>
            <a:fillRect/>
          </a:stretch>
        </p:blipFill>
        <p:spPr>
          <a:xfrm>
            <a:off x="0" y="0"/>
            <a:ext cx="9144000" cy="5143500"/>
          </a:xfrm>
          <a:prstGeom prst="rect">
            <a:avLst/>
          </a:prstGeom>
          <a:noFill/>
          <a:ln>
            <a:noFill/>
          </a:ln>
        </p:spPr>
      </p:pic>
      <p:sp>
        <p:nvSpPr>
          <p:cNvPr id="229" name="Google Shape;229;p27"/>
          <p:cNvSpPr txBox="1"/>
          <p:nvPr/>
        </p:nvSpPr>
        <p:spPr>
          <a:xfrm>
            <a:off x="655550" y="4487950"/>
            <a:ext cx="806700" cy="3849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b="1" lang="iw" sz="1300"/>
              <a:t>העלאה</a:t>
            </a:r>
            <a:endParaRPr b="1" sz="1300"/>
          </a:p>
        </p:txBody>
      </p:sp>
      <p:pic>
        <p:nvPicPr>
          <p:cNvPr id="230" name="Google Shape;230;p27"/>
          <p:cNvPicPr preferRelativeResize="0"/>
          <p:nvPr/>
        </p:nvPicPr>
        <p:blipFill>
          <a:blip r:embed="rId3">
            <a:alphaModFix/>
          </a:blip>
          <a:stretch>
            <a:fillRect/>
          </a:stretch>
        </p:blipFill>
        <p:spPr>
          <a:xfrm rot="-5400000">
            <a:off x="2215775" y="72651"/>
            <a:ext cx="3018974" cy="5761224"/>
          </a:xfrm>
          <a:prstGeom prst="rect">
            <a:avLst/>
          </a:prstGeom>
          <a:noFill/>
          <a:ln>
            <a:noFill/>
          </a:ln>
        </p:spPr>
      </p:pic>
      <p:pic>
        <p:nvPicPr>
          <p:cNvPr id="231" name="Google Shape;231;p27"/>
          <p:cNvPicPr preferRelativeResize="0"/>
          <p:nvPr/>
        </p:nvPicPr>
        <p:blipFill>
          <a:blip r:embed="rId5">
            <a:alphaModFix/>
          </a:blip>
          <a:stretch>
            <a:fillRect/>
          </a:stretch>
        </p:blipFill>
        <p:spPr>
          <a:xfrm>
            <a:off x="2289775" y="2000977"/>
            <a:ext cx="609650" cy="280825"/>
          </a:xfrm>
          <a:prstGeom prst="rect">
            <a:avLst/>
          </a:prstGeom>
          <a:noFill/>
          <a:ln>
            <a:noFill/>
          </a:ln>
        </p:spPr>
      </p:pic>
      <p:pic>
        <p:nvPicPr>
          <p:cNvPr id="232" name="Google Shape;232;p27"/>
          <p:cNvPicPr preferRelativeResize="0"/>
          <p:nvPr/>
        </p:nvPicPr>
        <p:blipFill>
          <a:blip r:embed="rId6">
            <a:alphaModFix/>
          </a:blip>
          <a:stretch>
            <a:fillRect/>
          </a:stretch>
        </p:blipFill>
        <p:spPr>
          <a:xfrm>
            <a:off x="2378050" y="2370234"/>
            <a:ext cx="212625" cy="201513"/>
          </a:xfrm>
          <a:prstGeom prst="rect">
            <a:avLst/>
          </a:prstGeom>
          <a:noFill/>
          <a:ln>
            <a:noFill/>
          </a:ln>
        </p:spPr>
      </p:pic>
      <p:pic>
        <p:nvPicPr>
          <p:cNvPr id="233" name="Google Shape;233;p27"/>
          <p:cNvPicPr preferRelativeResize="0"/>
          <p:nvPr/>
        </p:nvPicPr>
        <p:blipFill>
          <a:blip r:embed="rId6">
            <a:alphaModFix/>
          </a:blip>
          <a:stretch>
            <a:fillRect/>
          </a:stretch>
        </p:blipFill>
        <p:spPr>
          <a:xfrm>
            <a:off x="2590675" y="2370234"/>
            <a:ext cx="212625" cy="201513"/>
          </a:xfrm>
          <a:prstGeom prst="rect">
            <a:avLst/>
          </a:prstGeom>
          <a:noFill/>
          <a:ln>
            <a:noFill/>
          </a:ln>
        </p:spPr>
      </p:pic>
      <p:pic>
        <p:nvPicPr>
          <p:cNvPr id="234" name="Google Shape;234;p27"/>
          <p:cNvPicPr preferRelativeResize="0"/>
          <p:nvPr/>
        </p:nvPicPr>
        <p:blipFill>
          <a:blip r:embed="rId7">
            <a:alphaModFix/>
          </a:blip>
          <a:stretch>
            <a:fillRect/>
          </a:stretch>
        </p:blipFill>
        <p:spPr>
          <a:xfrm>
            <a:off x="0" y="7472"/>
            <a:ext cx="9143999" cy="5128555"/>
          </a:xfrm>
          <a:prstGeom prst="rect">
            <a:avLst/>
          </a:prstGeom>
          <a:noFill/>
          <a:ln>
            <a:noFill/>
          </a:ln>
        </p:spPr>
      </p:pic>
      <p:pic>
        <p:nvPicPr>
          <p:cNvPr id="235" name="Google Shape;235;p27"/>
          <p:cNvPicPr preferRelativeResize="0"/>
          <p:nvPr/>
        </p:nvPicPr>
        <p:blipFill rotWithShape="1">
          <a:blip r:embed="rId8">
            <a:alphaModFix/>
          </a:blip>
          <a:srcRect b="23073" l="20234" r="18963" t="27497"/>
          <a:stretch/>
        </p:blipFill>
        <p:spPr>
          <a:xfrm>
            <a:off x="3241425" y="248800"/>
            <a:ext cx="615624" cy="500499"/>
          </a:xfrm>
          <a:prstGeom prst="rect">
            <a:avLst/>
          </a:prstGeom>
          <a:noFill/>
          <a:ln>
            <a:noFill/>
          </a:ln>
        </p:spPr>
      </p:pic>
      <p:pic>
        <p:nvPicPr>
          <p:cNvPr id="236" name="Google Shape;236;p27"/>
          <p:cNvPicPr preferRelativeResize="0"/>
          <p:nvPr/>
        </p:nvPicPr>
        <p:blipFill>
          <a:blip r:embed="rId9">
            <a:alphaModFix/>
          </a:blip>
          <a:stretch>
            <a:fillRect/>
          </a:stretch>
        </p:blipFill>
        <p:spPr>
          <a:xfrm>
            <a:off x="3857050" y="365700"/>
            <a:ext cx="2343150" cy="419100"/>
          </a:xfrm>
          <a:prstGeom prst="rect">
            <a:avLst/>
          </a:prstGeom>
          <a:noFill/>
          <a:ln>
            <a:noFill/>
          </a:ln>
        </p:spPr>
      </p:pic>
      <p:pic>
        <p:nvPicPr>
          <p:cNvPr id="237" name="Google Shape;237;p27"/>
          <p:cNvPicPr preferRelativeResize="0"/>
          <p:nvPr/>
        </p:nvPicPr>
        <p:blipFill>
          <a:blip r:embed="rId10">
            <a:alphaModFix/>
          </a:blip>
          <a:stretch>
            <a:fillRect/>
          </a:stretch>
        </p:blipFill>
        <p:spPr>
          <a:xfrm>
            <a:off x="2678950" y="2596800"/>
            <a:ext cx="2448000" cy="1209850"/>
          </a:xfrm>
          <a:prstGeom prst="rect">
            <a:avLst/>
          </a:prstGeom>
          <a:noFill/>
          <a:ln cap="flat" cmpd="sng" w="9525">
            <a:solidFill>
              <a:schemeClr val="dk1"/>
            </a:solidFill>
            <a:prstDash val="solid"/>
            <a:round/>
            <a:headEnd len="sm" w="sm" type="none"/>
            <a:tailEnd len="sm" w="sm" type="none"/>
          </a:ln>
        </p:spPr>
      </p:pic>
      <p:sp>
        <p:nvSpPr>
          <p:cNvPr id="238" name="Google Shape;238;p27"/>
          <p:cNvSpPr txBox="1"/>
          <p:nvPr/>
        </p:nvSpPr>
        <p:spPr>
          <a:xfrm>
            <a:off x="1356525" y="3240175"/>
            <a:ext cx="12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t>Clicked</a:t>
            </a:r>
            <a:endParaRPr/>
          </a:p>
        </p:txBody>
      </p:sp>
      <p:sp>
        <p:nvSpPr>
          <p:cNvPr id="239" name="Google Shape;239;p27"/>
          <p:cNvSpPr/>
          <p:nvPr/>
        </p:nvSpPr>
        <p:spPr>
          <a:xfrm>
            <a:off x="1654075" y="3061325"/>
            <a:ext cx="103200" cy="2808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txBox="1"/>
          <p:nvPr/>
        </p:nvSpPr>
        <p:spPr>
          <a:xfrm>
            <a:off x="3583000" y="3776050"/>
            <a:ext cx="261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t>Clicked item pop in the middle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w"/>
              <a:t>Technology &amp; Architecture</a:t>
            </a:r>
            <a:endParaRPr b="1"/>
          </a:p>
        </p:txBody>
      </p:sp>
      <p:sp>
        <p:nvSpPr>
          <p:cNvPr id="246" name="Google Shape;24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457200" rtl="0" algn="l">
              <a:spcBef>
                <a:spcPts val="1200"/>
              </a:spcBef>
              <a:spcAft>
                <a:spcPts val="0"/>
              </a:spcAft>
              <a:buNone/>
            </a:pPr>
            <a:r>
              <a:t/>
            </a:r>
            <a:endParaRPr/>
          </a:p>
          <a:p>
            <a:pPr indent="0" lvl="0" marL="457200" rtl="1" algn="r">
              <a:spcBef>
                <a:spcPts val="1200"/>
              </a:spcBef>
              <a:spcAft>
                <a:spcPts val="1200"/>
              </a:spcAft>
              <a:buNone/>
            </a:pPr>
            <a:r>
              <a:t/>
            </a:r>
            <a:endParaRPr/>
          </a:p>
        </p:txBody>
      </p:sp>
      <p:pic>
        <p:nvPicPr>
          <p:cNvPr id="247" name="Google Shape;247;p28"/>
          <p:cNvPicPr preferRelativeResize="0"/>
          <p:nvPr/>
        </p:nvPicPr>
        <p:blipFill>
          <a:blip r:embed="rId3">
            <a:alphaModFix/>
          </a:blip>
          <a:stretch>
            <a:fillRect/>
          </a:stretch>
        </p:blipFill>
        <p:spPr>
          <a:xfrm>
            <a:off x="7010400" y="-12"/>
            <a:ext cx="2133600" cy="809625"/>
          </a:xfrm>
          <a:prstGeom prst="rect">
            <a:avLst/>
          </a:prstGeom>
          <a:noFill/>
          <a:ln>
            <a:noFill/>
          </a:ln>
        </p:spPr>
      </p:pic>
      <p:pic>
        <p:nvPicPr>
          <p:cNvPr id="248" name="Google Shape;248;p28"/>
          <p:cNvPicPr preferRelativeResize="0"/>
          <p:nvPr/>
        </p:nvPicPr>
        <p:blipFill>
          <a:blip r:embed="rId4">
            <a:alphaModFix/>
          </a:blip>
          <a:stretch>
            <a:fillRect/>
          </a:stretch>
        </p:blipFill>
        <p:spPr>
          <a:xfrm>
            <a:off x="625200" y="1243175"/>
            <a:ext cx="6999450" cy="3039274"/>
          </a:xfrm>
          <a:prstGeom prst="rect">
            <a:avLst/>
          </a:prstGeom>
          <a:noFill/>
          <a:ln>
            <a:noFill/>
          </a:ln>
        </p:spPr>
      </p:pic>
      <p:pic>
        <p:nvPicPr>
          <p:cNvPr id="249" name="Google Shape;249;p28"/>
          <p:cNvPicPr preferRelativeResize="0"/>
          <p:nvPr/>
        </p:nvPicPr>
        <p:blipFill rotWithShape="1">
          <a:blip r:embed="rId5">
            <a:alphaModFix/>
          </a:blip>
          <a:srcRect b="23073" l="20234" r="18963" t="27497"/>
          <a:stretch/>
        </p:blipFill>
        <p:spPr>
          <a:xfrm>
            <a:off x="7556625" y="4010575"/>
            <a:ext cx="1362925" cy="9383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w"/>
              <a:t>What sets us apart?</a:t>
            </a:r>
            <a:endParaRPr/>
          </a:p>
        </p:txBody>
      </p:sp>
      <p:sp>
        <p:nvSpPr>
          <p:cNvPr id="255" name="Google Shape;25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w"/>
              <a:t>A unique and first project of its kind for the city of Jaffa.</a:t>
            </a:r>
            <a:br>
              <a:rPr lang="iw"/>
            </a:br>
            <a:endParaRPr/>
          </a:p>
          <a:p>
            <a:pPr indent="-342900" lvl="0" marL="457200" rtl="0" algn="l">
              <a:spcBef>
                <a:spcPts val="0"/>
              </a:spcBef>
              <a:spcAft>
                <a:spcPts val="0"/>
              </a:spcAft>
              <a:buSzPts val="1800"/>
              <a:buChar char="●"/>
            </a:pPr>
            <a:r>
              <a:rPr lang="iw"/>
              <a:t>Option to provide simulation of furniture inside buildings during the </a:t>
            </a:r>
            <a:r>
              <a:rPr lang="iw"/>
              <a:t>process of floor plan</a:t>
            </a:r>
            <a:r>
              <a:rPr lang="iw"/>
              <a:t>.</a:t>
            </a:r>
            <a:br>
              <a:rPr lang="iw"/>
            </a:br>
            <a:endParaRPr/>
          </a:p>
          <a:p>
            <a:pPr indent="-342900" lvl="0" marL="457200" rtl="0" algn="l">
              <a:spcBef>
                <a:spcPts val="0"/>
              </a:spcBef>
              <a:spcAft>
                <a:spcPts val="0"/>
              </a:spcAft>
              <a:buSzPts val="1800"/>
              <a:buChar char="●"/>
            </a:pPr>
            <a:r>
              <a:rPr lang="iw"/>
              <a:t>Social impact of the residents of Jaffa on the planning of the building by</a:t>
            </a:r>
            <a:r>
              <a:rPr lang="iw"/>
              <a:t> </a:t>
            </a:r>
            <a:r>
              <a:rPr lang="iw"/>
              <a:t>100%  involvement in the floor plan.</a:t>
            </a:r>
            <a:br>
              <a:rPr lang="iw"/>
            </a:br>
            <a:endParaRPr/>
          </a:p>
          <a:p>
            <a:pPr indent="-342900" lvl="0" marL="457200" rtl="0" algn="l">
              <a:spcBef>
                <a:spcPts val="0"/>
              </a:spcBef>
              <a:spcAft>
                <a:spcPts val="0"/>
              </a:spcAft>
              <a:buSzPts val="1800"/>
              <a:buChar char="●"/>
            </a:pPr>
            <a:r>
              <a:rPr lang="iw"/>
              <a:t>Preserving the character of the city of Jaffa by preserving structural memory.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w"/>
              <a:t>Summary</a:t>
            </a:r>
            <a:endParaRPr/>
          </a:p>
        </p:txBody>
      </p:sp>
      <p:sp>
        <p:nvSpPr>
          <p:cNvPr id="261" name="Google Shape;26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w"/>
              <a:t>The rememberUs application was established in order to preserve the structural character of the city of Jaffa. The application allows its residents to take part in the organization and planning of the building and thus feel involved throughout the entire process. The application is adapted in an accessible way for the residents and allows simulation of furniture inside the building in the floor plan planning process.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idx="1" type="body"/>
          </p:nvPr>
        </p:nvSpPr>
        <p:spPr>
          <a:xfrm>
            <a:off x="311700" y="1192675"/>
            <a:ext cx="8520600" cy="3416400"/>
          </a:xfrm>
          <a:prstGeom prst="rect">
            <a:avLst/>
          </a:prstGeom>
        </p:spPr>
        <p:txBody>
          <a:bodyPr anchorCtr="0" anchor="t" bIns="91425" lIns="91425" spcFirstLastPara="1" rIns="91425" wrap="square" tIns="91425">
            <a:noAutofit/>
          </a:bodyPr>
          <a:lstStyle/>
          <a:p>
            <a:pPr indent="-327660" lvl="0" marL="457200" rtl="0" algn="l">
              <a:lnSpc>
                <a:spcPct val="105000"/>
              </a:lnSpc>
              <a:spcBef>
                <a:spcPts val="0"/>
              </a:spcBef>
              <a:spcAft>
                <a:spcPts val="0"/>
              </a:spcAft>
              <a:buClr>
                <a:schemeClr val="dk1"/>
              </a:buClr>
              <a:buSzPts val="1560"/>
              <a:buFont typeface="Assistant"/>
              <a:buChar char="●"/>
            </a:pPr>
            <a:r>
              <a:rPr lang="iw" sz="1560">
                <a:solidFill>
                  <a:schemeClr val="dk1"/>
                </a:solidFill>
                <a:latin typeface="Assistant"/>
                <a:ea typeface="Assistant"/>
                <a:cs typeface="Assistant"/>
                <a:sym typeface="Assistant"/>
              </a:rPr>
              <a:t>Jaffa is an ancient port city in the Land of Israel that was united with Tel Aviv in 1949 under the name Tel Aviv Jaffa</a:t>
            </a:r>
            <a:endParaRPr sz="1560">
              <a:solidFill>
                <a:schemeClr val="dk1"/>
              </a:solidFill>
              <a:latin typeface="Assistant"/>
              <a:ea typeface="Assistant"/>
              <a:cs typeface="Assistant"/>
              <a:sym typeface="Assistant"/>
            </a:endParaRPr>
          </a:p>
          <a:p>
            <a:pPr indent="0" lvl="0" marL="457200" rtl="0" algn="l">
              <a:lnSpc>
                <a:spcPct val="105000"/>
              </a:lnSpc>
              <a:spcBef>
                <a:spcPts val="1200"/>
              </a:spcBef>
              <a:spcAft>
                <a:spcPts val="0"/>
              </a:spcAft>
              <a:buSzPts val="770"/>
              <a:buNone/>
            </a:pPr>
            <a:r>
              <a:t/>
            </a:r>
            <a:endParaRPr sz="1560">
              <a:solidFill>
                <a:schemeClr val="dk1"/>
              </a:solidFill>
              <a:latin typeface="Assistant"/>
              <a:ea typeface="Assistant"/>
              <a:cs typeface="Assistant"/>
              <a:sym typeface="Assistant"/>
            </a:endParaRPr>
          </a:p>
          <a:p>
            <a:pPr indent="-327660" lvl="0" marL="457200" rtl="0" algn="l">
              <a:lnSpc>
                <a:spcPct val="105000"/>
              </a:lnSpc>
              <a:spcBef>
                <a:spcPts val="1200"/>
              </a:spcBef>
              <a:spcAft>
                <a:spcPts val="0"/>
              </a:spcAft>
              <a:buClr>
                <a:schemeClr val="dk1"/>
              </a:buClr>
              <a:buSzPts val="1560"/>
              <a:buFont typeface="Assistant"/>
              <a:buChar char="●"/>
            </a:pPr>
            <a:r>
              <a:rPr lang="iw" sz="1560">
                <a:solidFill>
                  <a:schemeClr val="dk1"/>
                </a:solidFill>
                <a:latin typeface="Assistant"/>
                <a:ea typeface="Assistant"/>
                <a:cs typeface="Assistant"/>
                <a:sym typeface="Assistant"/>
              </a:rPr>
              <a:t>The city serves as the most important port in the Land of Israel and one of the oldest port cities in the world</a:t>
            </a:r>
            <a:endParaRPr sz="1560">
              <a:solidFill>
                <a:schemeClr val="dk1"/>
              </a:solidFill>
              <a:latin typeface="Assistant"/>
              <a:ea typeface="Assistant"/>
              <a:cs typeface="Assistant"/>
              <a:sym typeface="Assistant"/>
            </a:endParaRPr>
          </a:p>
          <a:p>
            <a:pPr indent="0" lvl="0" marL="457200" rtl="0" algn="l">
              <a:lnSpc>
                <a:spcPct val="105000"/>
              </a:lnSpc>
              <a:spcBef>
                <a:spcPts val="1200"/>
              </a:spcBef>
              <a:spcAft>
                <a:spcPts val="0"/>
              </a:spcAft>
              <a:buSzPts val="770"/>
              <a:buNone/>
            </a:pPr>
            <a:r>
              <a:t/>
            </a:r>
            <a:endParaRPr sz="1560">
              <a:solidFill>
                <a:schemeClr val="dk1"/>
              </a:solidFill>
              <a:latin typeface="Assistant"/>
              <a:ea typeface="Assistant"/>
              <a:cs typeface="Assistant"/>
              <a:sym typeface="Assistant"/>
            </a:endParaRPr>
          </a:p>
          <a:p>
            <a:pPr indent="-327660" lvl="0" marL="457200" rtl="0" algn="l">
              <a:lnSpc>
                <a:spcPct val="105000"/>
              </a:lnSpc>
              <a:spcBef>
                <a:spcPts val="1200"/>
              </a:spcBef>
              <a:spcAft>
                <a:spcPts val="0"/>
              </a:spcAft>
              <a:buClr>
                <a:schemeClr val="dk1"/>
              </a:buClr>
              <a:buSzPts val="1560"/>
              <a:buFont typeface="Assistant"/>
              <a:buChar char="●"/>
            </a:pPr>
            <a:r>
              <a:rPr lang="iw" sz="1560">
                <a:solidFill>
                  <a:schemeClr val="dk1"/>
                </a:solidFill>
                <a:latin typeface="Assistant"/>
                <a:ea typeface="Assistant"/>
                <a:cs typeface="Assistant"/>
                <a:sym typeface="Assistant"/>
              </a:rPr>
              <a:t>Currently, 46,000 people live in Jaffa</a:t>
            </a:r>
            <a:endParaRPr sz="1560">
              <a:solidFill>
                <a:schemeClr val="dk1"/>
              </a:solidFill>
              <a:latin typeface="Assistant"/>
              <a:ea typeface="Assistant"/>
              <a:cs typeface="Assistant"/>
              <a:sym typeface="Assistant"/>
            </a:endParaRPr>
          </a:p>
          <a:p>
            <a:pPr indent="0" lvl="0" marL="0" rtl="0" algn="l">
              <a:lnSpc>
                <a:spcPct val="105000"/>
              </a:lnSpc>
              <a:spcBef>
                <a:spcPts val="1200"/>
              </a:spcBef>
              <a:spcAft>
                <a:spcPts val="0"/>
              </a:spcAft>
              <a:buSzPts val="770"/>
              <a:buNone/>
            </a:pPr>
            <a:r>
              <a:t/>
            </a:r>
            <a:endParaRPr sz="1560">
              <a:solidFill>
                <a:schemeClr val="dk1"/>
              </a:solidFill>
              <a:latin typeface="Assistant"/>
              <a:ea typeface="Assistant"/>
              <a:cs typeface="Assistant"/>
              <a:sym typeface="Assistant"/>
            </a:endParaRPr>
          </a:p>
          <a:p>
            <a:pPr indent="0" lvl="0" marL="457200" rtl="0" algn="l">
              <a:lnSpc>
                <a:spcPct val="105000"/>
              </a:lnSpc>
              <a:spcBef>
                <a:spcPts val="1200"/>
              </a:spcBef>
              <a:spcAft>
                <a:spcPts val="0"/>
              </a:spcAft>
              <a:buSzPts val="770"/>
              <a:buNone/>
            </a:pPr>
            <a:r>
              <a:t/>
            </a:r>
            <a:endParaRPr sz="1560">
              <a:solidFill>
                <a:schemeClr val="dk1"/>
              </a:solidFill>
              <a:latin typeface="Assistant"/>
              <a:ea typeface="Assistant"/>
              <a:cs typeface="Assistant"/>
              <a:sym typeface="Assistant"/>
            </a:endParaRPr>
          </a:p>
          <a:p>
            <a:pPr indent="0" lvl="0" marL="457200" rtl="1" algn="r">
              <a:lnSpc>
                <a:spcPct val="105000"/>
              </a:lnSpc>
              <a:spcBef>
                <a:spcPts val="1200"/>
              </a:spcBef>
              <a:spcAft>
                <a:spcPts val="0"/>
              </a:spcAft>
              <a:buSzPts val="770"/>
              <a:buNone/>
            </a:pPr>
            <a:r>
              <a:t/>
            </a:r>
            <a:endParaRPr sz="1560">
              <a:solidFill>
                <a:schemeClr val="dk1"/>
              </a:solidFill>
              <a:latin typeface="Assistant"/>
              <a:ea typeface="Assistant"/>
              <a:cs typeface="Assistant"/>
              <a:sym typeface="Assistant"/>
            </a:endParaRPr>
          </a:p>
          <a:p>
            <a:pPr indent="0" lvl="0" marL="0" rtl="0" algn="l">
              <a:lnSpc>
                <a:spcPct val="105000"/>
              </a:lnSpc>
              <a:spcBef>
                <a:spcPts val="1200"/>
              </a:spcBef>
              <a:spcAft>
                <a:spcPts val="1200"/>
              </a:spcAft>
              <a:buSzPts val="770"/>
              <a:buNone/>
            </a:pPr>
            <a:r>
              <a:t/>
            </a:r>
            <a:endParaRPr sz="1560">
              <a:solidFill>
                <a:schemeClr val="dk1"/>
              </a:solidFill>
              <a:latin typeface="Assistant"/>
              <a:ea typeface="Assistant"/>
              <a:cs typeface="Assistant"/>
              <a:sym typeface="Assistant"/>
            </a:endParaRPr>
          </a:p>
        </p:txBody>
      </p:sp>
      <p:sp>
        <p:nvSpPr>
          <p:cNvPr id="65" name="Google Shape;65;p14"/>
          <p:cNvSpPr txBox="1"/>
          <p:nvPr/>
        </p:nvSpPr>
        <p:spPr>
          <a:xfrm>
            <a:off x="361650" y="180825"/>
            <a:ext cx="742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w" sz="3200">
                <a:latin typeface="Assistant"/>
                <a:ea typeface="Assistant"/>
                <a:cs typeface="Assistant"/>
                <a:sym typeface="Assistant"/>
              </a:rPr>
              <a:t>Tel-Aviv </a:t>
            </a:r>
            <a:r>
              <a:rPr b="1" lang="iw" sz="3200">
                <a:latin typeface="Assistant"/>
                <a:ea typeface="Assistant"/>
                <a:cs typeface="Assistant"/>
                <a:sym typeface="Assistant"/>
              </a:rPr>
              <a:t>Jaffa</a:t>
            </a:r>
            <a:endParaRPr b="1" sz="3200">
              <a:latin typeface="Assistant"/>
              <a:ea typeface="Assistant"/>
              <a:cs typeface="Assistant"/>
              <a:sym typeface="Assistant"/>
            </a:endParaRPr>
          </a:p>
        </p:txBody>
      </p:sp>
      <p:pic>
        <p:nvPicPr>
          <p:cNvPr id="66" name="Google Shape;66;p14"/>
          <p:cNvPicPr preferRelativeResize="0"/>
          <p:nvPr/>
        </p:nvPicPr>
        <p:blipFill>
          <a:blip r:embed="rId3">
            <a:alphaModFix/>
          </a:blip>
          <a:stretch>
            <a:fillRect/>
          </a:stretch>
        </p:blipFill>
        <p:spPr>
          <a:xfrm>
            <a:off x="7010400" y="-12"/>
            <a:ext cx="2133600" cy="809625"/>
          </a:xfrm>
          <a:prstGeom prst="rect">
            <a:avLst/>
          </a:prstGeom>
          <a:noFill/>
          <a:ln>
            <a:noFill/>
          </a:ln>
        </p:spPr>
      </p:pic>
      <p:pic>
        <p:nvPicPr>
          <p:cNvPr id="67" name="Google Shape;67;p14"/>
          <p:cNvPicPr preferRelativeResize="0"/>
          <p:nvPr/>
        </p:nvPicPr>
        <p:blipFill rotWithShape="1">
          <a:blip r:embed="rId4">
            <a:alphaModFix/>
          </a:blip>
          <a:srcRect b="23073" l="20234" r="18963" t="27497"/>
          <a:stretch/>
        </p:blipFill>
        <p:spPr>
          <a:xfrm>
            <a:off x="7556625" y="4010575"/>
            <a:ext cx="1362925" cy="9383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nvSpPr>
        <p:spPr>
          <a:xfrm>
            <a:off x="311700" y="1340400"/>
            <a:ext cx="7845900" cy="317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2300">
                <a:solidFill>
                  <a:schemeClr val="dk1"/>
                </a:solidFill>
                <a:latin typeface="Assistant"/>
                <a:ea typeface="Assistant"/>
                <a:cs typeface="Assistant"/>
                <a:sym typeface="Assistant"/>
              </a:rPr>
              <a:t>The fear that arises in the public due to the desire to develop the city, is the loss of history and heritage that the city has accumulated over the years. </a:t>
            </a:r>
            <a:endParaRPr sz="23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23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2300">
              <a:solidFill>
                <a:schemeClr val="dk1"/>
              </a:solidFill>
              <a:latin typeface="Assistant"/>
              <a:ea typeface="Assistant"/>
              <a:cs typeface="Assistant"/>
              <a:sym typeface="Assistant"/>
            </a:endParaRPr>
          </a:p>
          <a:p>
            <a:pPr indent="0" lvl="0" marL="0" rtl="0" algn="l">
              <a:spcBef>
                <a:spcPts val="0"/>
              </a:spcBef>
              <a:spcAft>
                <a:spcPts val="0"/>
              </a:spcAft>
              <a:buNone/>
            </a:pPr>
            <a:r>
              <a:rPr lang="iw" sz="2300">
                <a:solidFill>
                  <a:schemeClr val="dk1"/>
                </a:solidFill>
                <a:latin typeface="Assistant"/>
                <a:ea typeface="Assistant"/>
                <a:cs typeface="Assistant"/>
                <a:sym typeface="Assistant"/>
              </a:rPr>
              <a:t>                                                                                                                                   </a:t>
            </a:r>
            <a:endParaRPr sz="2300">
              <a:solidFill>
                <a:schemeClr val="dk1"/>
              </a:solidFill>
              <a:latin typeface="Assistant"/>
              <a:ea typeface="Assistant"/>
              <a:cs typeface="Assistant"/>
              <a:sym typeface="Assistant"/>
            </a:endParaRPr>
          </a:p>
          <a:p>
            <a:pPr indent="0" lvl="0" marL="0" rtl="1" algn="r">
              <a:spcBef>
                <a:spcPts val="0"/>
              </a:spcBef>
              <a:spcAft>
                <a:spcPts val="0"/>
              </a:spcAft>
              <a:buNone/>
            </a:pPr>
            <a:r>
              <a:t/>
            </a:r>
            <a:endParaRPr>
              <a:solidFill>
                <a:schemeClr val="dk1"/>
              </a:solidFill>
              <a:latin typeface="Assistant"/>
              <a:ea typeface="Assistant"/>
              <a:cs typeface="Assistant"/>
              <a:sym typeface="Assistant"/>
            </a:endParaRPr>
          </a:p>
          <a:p>
            <a:pPr indent="0" lvl="0" marL="0" rtl="1" algn="r">
              <a:spcBef>
                <a:spcPts val="0"/>
              </a:spcBef>
              <a:spcAft>
                <a:spcPts val="0"/>
              </a:spcAft>
              <a:buNone/>
            </a:pPr>
            <a:r>
              <a:t/>
            </a:r>
            <a:endParaRPr>
              <a:solidFill>
                <a:schemeClr val="dk1"/>
              </a:solidFill>
              <a:latin typeface="Assistant"/>
              <a:ea typeface="Assistant"/>
              <a:cs typeface="Assistant"/>
              <a:sym typeface="Assistant"/>
            </a:endParaRPr>
          </a:p>
          <a:p>
            <a:pPr indent="0" lvl="0" marL="0" rtl="1" algn="r">
              <a:spcBef>
                <a:spcPts val="0"/>
              </a:spcBef>
              <a:spcAft>
                <a:spcPts val="0"/>
              </a:spcAft>
              <a:buNone/>
            </a:pPr>
            <a:r>
              <a:t/>
            </a:r>
            <a:endParaRPr>
              <a:solidFill>
                <a:schemeClr val="dk1"/>
              </a:solidFill>
              <a:latin typeface="Assistant"/>
              <a:ea typeface="Assistant"/>
              <a:cs typeface="Assistant"/>
              <a:sym typeface="Assistant"/>
            </a:endParaRPr>
          </a:p>
          <a:p>
            <a:pPr indent="0" lvl="0" marL="0" rtl="1" algn="r">
              <a:spcBef>
                <a:spcPts val="0"/>
              </a:spcBef>
              <a:spcAft>
                <a:spcPts val="0"/>
              </a:spcAft>
              <a:buNone/>
            </a:pPr>
            <a:r>
              <a:rPr lang="iw">
                <a:solidFill>
                  <a:schemeClr val="dk1"/>
                </a:solidFill>
                <a:latin typeface="Assistant"/>
                <a:ea typeface="Assistant"/>
                <a:cs typeface="Assistant"/>
                <a:sym typeface="Assistant"/>
              </a:rPr>
              <a:t>.</a:t>
            </a:r>
            <a:endParaRPr>
              <a:solidFill>
                <a:schemeClr val="dk1"/>
              </a:solidFill>
              <a:latin typeface="Assistant"/>
              <a:ea typeface="Assistant"/>
              <a:cs typeface="Assistant"/>
              <a:sym typeface="Assistant"/>
            </a:endParaRPr>
          </a:p>
        </p:txBody>
      </p:sp>
      <p:sp>
        <p:nvSpPr>
          <p:cNvPr id="73" name="Google Shape;73;p15"/>
          <p:cNvSpPr txBox="1"/>
          <p:nvPr/>
        </p:nvSpPr>
        <p:spPr>
          <a:xfrm>
            <a:off x="512350" y="381750"/>
            <a:ext cx="7052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w" sz="3000">
                <a:latin typeface="Assistant"/>
                <a:ea typeface="Assistant"/>
                <a:cs typeface="Assistant"/>
                <a:sym typeface="Assistant"/>
              </a:rPr>
              <a:t>The problem</a:t>
            </a:r>
            <a:endParaRPr b="1" sz="3000">
              <a:latin typeface="Assistant"/>
              <a:ea typeface="Assistant"/>
              <a:cs typeface="Assistant"/>
              <a:sym typeface="Assistant"/>
            </a:endParaRPr>
          </a:p>
        </p:txBody>
      </p:sp>
      <p:pic>
        <p:nvPicPr>
          <p:cNvPr id="74" name="Google Shape;74;p15"/>
          <p:cNvPicPr preferRelativeResize="0"/>
          <p:nvPr/>
        </p:nvPicPr>
        <p:blipFill>
          <a:blip r:embed="rId3">
            <a:alphaModFix/>
          </a:blip>
          <a:stretch>
            <a:fillRect/>
          </a:stretch>
        </p:blipFill>
        <p:spPr>
          <a:xfrm>
            <a:off x="7010400" y="-12"/>
            <a:ext cx="2133600" cy="809625"/>
          </a:xfrm>
          <a:prstGeom prst="rect">
            <a:avLst/>
          </a:prstGeom>
          <a:noFill/>
          <a:ln>
            <a:noFill/>
          </a:ln>
        </p:spPr>
      </p:pic>
      <p:pic>
        <p:nvPicPr>
          <p:cNvPr id="75" name="Google Shape;75;p15"/>
          <p:cNvPicPr preferRelativeResize="0"/>
          <p:nvPr/>
        </p:nvPicPr>
        <p:blipFill rotWithShape="1">
          <a:blip r:embed="rId4">
            <a:alphaModFix/>
          </a:blip>
          <a:srcRect b="23073" l="20234" r="18963" t="27497"/>
          <a:stretch/>
        </p:blipFill>
        <p:spPr>
          <a:xfrm>
            <a:off x="7556625" y="4010575"/>
            <a:ext cx="1362925" cy="9383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w" sz="3000">
                <a:latin typeface="Assistant"/>
                <a:ea typeface="Assistant"/>
                <a:cs typeface="Assistant"/>
                <a:sym typeface="Assistant"/>
              </a:rPr>
              <a:t>The solution</a:t>
            </a:r>
            <a:endParaRPr b="1" sz="3000">
              <a:latin typeface="Assistant"/>
              <a:ea typeface="Assistant"/>
              <a:cs typeface="Assistant"/>
              <a:sym typeface="Assistant"/>
            </a:endParaRPr>
          </a:p>
          <a:p>
            <a:pPr indent="0" lvl="0" marL="0" rtl="0" algn="l">
              <a:spcBef>
                <a:spcPts val="0"/>
              </a:spcBef>
              <a:spcAft>
                <a:spcPts val="0"/>
              </a:spcAft>
              <a:buNone/>
            </a:pPr>
            <a:r>
              <a:t/>
            </a:r>
            <a:endParaRPr>
              <a:latin typeface="Assistant"/>
              <a:ea typeface="Assistant"/>
              <a:cs typeface="Assistant"/>
              <a:sym typeface="Assistant"/>
            </a:endParaRPr>
          </a:p>
        </p:txBody>
      </p:sp>
      <p:sp>
        <p:nvSpPr>
          <p:cNvPr id="81" name="Google Shape;81;p16"/>
          <p:cNvSpPr txBox="1"/>
          <p:nvPr/>
        </p:nvSpPr>
        <p:spPr>
          <a:xfrm>
            <a:off x="431975" y="1537025"/>
            <a:ext cx="712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2800">
                <a:solidFill>
                  <a:schemeClr val="dk1"/>
                </a:solidFill>
                <a:latin typeface="Assistant"/>
                <a:ea typeface="Assistant"/>
                <a:cs typeface="Assistant"/>
                <a:sym typeface="Assistant"/>
              </a:rPr>
              <a:t>Preserve the city</a:t>
            </a:r>
            <a:endParaRPr sz="2800">
              <a:solidFill>
                <a:schemeClr val="dk1"/>
              </a:solidFill>
              <a:latin typeface="Assistant"/>
              <a:ea typeface="Assistant"/>
              <a:cs typeface="Assistant"/>
              <a:sym typeface="Assistant"/>
            </a:endParaRPr>
          </a:p>
        </p:txBody>
      </p:sp>
      <p:pic>
        <p:nvPicPr>
          <p:cNvPr id="82" name="Google Shape;82;p16"/>
          <p:cNvPicPr preferRelativeResize="0"/>
          <p:nvPr/>
        </p:nvPicPr>
        <p:blipFill rotWithShape="1">
          <a:blip r:embed="rId3">
            <a:alphaModFix/>
          </a:blip>
          <a:srcRect b="10193" l="0" r="0" t="0"/>
          <a:stretch/>
        </p:blipFill>
        <p:spPr>
          <a:xfrm>
            <a:off x="3543775" y="892275"/>
            <a:ext cx="4069500" cy="2900600"/>
          </a:xfrm>
          <a:prstGeom prst="rect">
            <a:avLst/>
          </a:prstGeom>
          <a:noFill/>
          <a:ln>
            <a:noFill/>
          </a:ln>
        </p:spPr>
      </p:pic>
      <p:pic>
        <p:nvPicPr>
          <p:cNvPr id="83" name="Google Shape;83;p16"/>
          <p:cNvPicPr preferRelativeResize="0"/>
          <p:nvPr/>
        </p:nvPicPr>
        <p:blipFill>
          <a:blip r:embed="rId4">
            <a:alphaModFix/>
          </a:blip>
          <a:stretch>
            <a:fillRect/>
          </a:stretch>
        </p:blipFill>
        <p:spPr>
          <a:xfrm>
            <a:off x="7010400" y="-12"/>
            <a:ext cx="2133600" cy="809625"/>
          </a:xfrm>
          <a:prstGeom prst="rect">
            <a:avLst/>
          </a:prstGeom>
          <a:noFill/>
          <a:ln>
            <a:noFill/>
          </a:ln>
        </p:spPr>
      </p:pic>
      <p:pic>
        <p:nvPicPr>
          <p:cNvPr id="84" name="Google Shape;84;p16"/>
          <p:cNvPicPr preferRelativeResize="0"/>
          <p:nvPr/>
        </p:nvPicPr>
        <p:blipFill rotWithShape="1">
          <a:blip r:embed="rId5">
            <a:alphaModFix/>
          </a:blip>
          <a:srcRect b="23073" l="20234" r="18963" t="27497"/>
          <a:stretch/>
        </p:blipFill>
        <p:spPr>
          <a:xfrm>
            <a:off x="7613275" y="4078550"/>
            <a:ext cx="1362925" cy="938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90" name="Google Shape;90;p17"/>
          <p:cNvPicPr preferRelativeResize="0"/>
          <p:nvPr/>
        </p:nvPicPr>
        <p:blipFill>
          <a:blip r:embed="rId4">
            <a:alphaModFix/>
          </a:blip>
          <a:stretch>
            <a:fillRect/>
          </a:stretch>
        </p:blipFill>
        <p:spPr>
          <a:xfrm>
            <a:off x="0" y="7472"/>
            <a:ext cx="9143999" cy="5128555"/>
          </a:xfrm>
          <a:prstGeom prst="rect">
            <a:avLst/>
          </a:prstGeom>
          <a:noFill/>
          <a:ln>
            <a:noFill/>
          </a:ln>
        </p:spPr>
      </p:pic>
      <p:pic>
        <p:nvPicPr>
          <p:cNvPr id="91" name="Google Shape;91;p17"/>
          <p:cNvPicPr preferRelativeResize="0"/>
          <p:nvPr/>
        </p:nvPicPr>
        <p:blipFill rotWithShape="1">
          <a:blip r:embed="rId5">
            <a:alphaModFix/>
          </a:blip>
          <a:srcRect b="23073" l="20234" r="18963" t="27497"/>
          <a:stretch/>
        </p:blipFill>
        <p:spPr>
          <a:xfrm>
            <a:off x="3241425" y="248800"/>
            <a:ext cx="615624" cy="500499"/>
          </a:xfrm>
          <a:prstGeom prst="rect">
            <a:avLst/>
          </a:prstGeom>
          <a:noFill/>
          <a:ln>
            <a:noFill/>
          </a:ln>
        </p:spPr>
      </p:pic>
      <p:pic>
        <p:nvPicPr>
          <p:cNvPr id="92" name="Google Shape;92;p17"/>
          <p:cNvPicPr preferRelativeResize="0"/>
          <p:nvPr/>
        </p:nvPicPr>
        <p:blipFill>
          <a:blip r:embed="rId6">
            <a:alphaModFix/>
          </a:blip>
          <a:stretch>
            <a:fillRect/>
          </a:stretch>
        </p:blipFill>
        <p:spPr>
          <a:xfrm>
            <a:off x="3857050" y="330200"/>
            <a:ext cx="2343150" cy="41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rot="-5400000">
            <a:off x="2457513" y="410988"/>
            <a:ext cx="2800224" cy="5002200"/>
          </a:xfrm>
          <a:prstGeom prst="rect">
            <a:avLst/>
          </a:prstGeom>
          <a:noFill/>
          <a:ln>
            <a:noFill/>
          </a:ln>
        </p:spPr>
      </p:pic>
      <p:pic>
        <p:nvPicPr>
          <p:cNvPr id="98" name="Google Shape;98;p18"/>
          <p:cNvPicPr preferRelativeResize="0"/>
          <p:nvPr/>
        </p:nvPicPr>
        <p:blipFill>
          <a:blip r:embed="rId4">
            <a:alphaModFix/>
          </a:blip>
          <a:stretch>
            <a:fillRect/>
          </a:stretch>
        </p:blipFill>
        <p:spPr>
          <a:xfrm>
            <a:off x="0" y="0"/>
            <a:ext cx="9144000" cy="5143500"/>
          </a:xfrm>
          <a:prstGeom prst="rect">
            <a:avLst/>
          </a:prstGeom>
          <a:noFill/>
          <a:ln>
            <a:noFill/>
          </a:ln>
        </p:spPr>
      </p:pic>
      <p:sp>
        <p:nvSpPr>
          <p:cNvPr id="99" name="Google Shape;99;p18"/>
          <p:cNvSpPr txBox="1"/>
          <p:nvPr/>
        </p:nvSpPr>
        <p:spPr>
          <a:xfrm>
            <a:off x="655550" y="4487950"/>
            <a:ext cx="806700" cy="3849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b="1" lang="iw" sz="1300"/>
              <a:t>העלאה</a:t>
            </a:r>
            <a:endParaRPr b="1" sz="1300"/>
          </a:p>
        </p:txBody>
      </p:sp>
      <p:pic>
        <p:nvPicPr>
          <p:cNvPr id="100" name="Google Shape;100;p18"/>
          <p:cNvPicPr preferRelativeResize="0"/>
          <p:nvPr/>
        </p:nvPicPr>
        <p:blipFill>
          <a:blip r:embed="rId3">
            <a:alphaModFix/>
          </a:blip>
          <a:stretch>
            <a:fillRect/>
          </a:stretch>
        </p:blipFill>
        <p:spPr>
          <a:xfrm rot="-5400000">
            <a:off x="2215775" y="72651"/>
            <a:ext cx="3018974" cy="5761224"/>
          </a:xfrm>
          <a:prstGeom prst="rect">
            <a:avLst/>
          </a:prstGeom>
          <a:noFill/>
          <a:ln>
            <a:noFill/>
          </a:ln>
        </p:spPr>
      </p:pic>
      <p:pic>
        <p:nvPicPr>
          <p:cNvPr id="101" name="Google Shape;101;p18"/>
          <p:cNvPicPr preferRelativeResize="0"/>
          <p:nvPr/>
        </p:nvPicPr>
        <p:blipFill>
          <a:blip r:embed="rId5">
            <a:alphaModFix/>
          </a:blip>
          <a:stretch>
            <a:fillRect/>
          </a:stretch>
        </p:blipFill>
        <p:spPr>
          <a:xfrm>
            <a:off x="0" y="7472"/>
            <a:ext cx="9143999" cy="5128555"/>
          </a:xfrm>
          <a:prstGeom prst="rect">
            <a:avLst/>
          </a:prstGeom>
          <a:noFill/>
          <a:ln>
            <a:noFill/>
          </a:ln>
        </p:spPr>
      </p:pic>
      <p:pic>
        <p:nvPicPr>
          <p:cNvPr id="102" name="Google Shape;102;p18"/>
          <p:cNvPicPr preferRelativeResize="0"/>
          <p:nvPr/>
        </p:nvPicPr>
        <p:blipFill rotWithShape="1">
          <a:blip r:embed="rId6">
            <a:alphaModFix/>
          </a:blip>
          <a:srcRect b="23073" l="20234" r="18963" t="27497"/>
          <a:stretch/>
        </p:blipFill>
        <p:spPr>
          <a:xfrm>
            <a:off x="3241425" y="248800"/>
            <a:ext cx="615624" cy="500499"/>
          </a:xfrm>
          <a:prstGeom prst="rect">
            <a:avLst/>
          </a:prstGeom>
          <a:noFill/>
          <a:ln>
            <a:noFill/>
          </a:ln>
        </p:spPr>
      </p:pic>
      <p:pic>
        <p:nvPicPr>
          <p:cNvPr id="103" name="Google Shape;103;p18"/>
          <p:cNvPicPr preferRelativeResize="0"/>
          <p:nvPr/>
        </p:nvPicPr>
        <p:blipFill>
          <a:blip r:embed="rId7">
            <a:alphaModFix/>
          </a:blip>
          <a:stretch>
            <a:fillRect/>
          </a:stretch>
        </p:blipFill>
        <p:spPr>
          <a:xfrm>
            <a:off x="3857050" y="365700"/>
            <a:ext cx="2343150" cy="419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9"/>
          <p:cNvPicPr preferRelativeResize="0"/>
          <p:nvPr/>
        </p:nvPicPr>
        <p:blipFill rotWithShape="1">
          <a:blip r:embed="rId3">
            <a:alphaModFix/>
          </a:blip>
          <a:srcRect b="11847" l="0" r="0" t="0"/>
          <a:stretch/>
        </p:blipFill>
        <p:spPr>
          <a:xfrm>
            <a:off x="4513200" y="638875"/>
            <a:ext cx="4403226" cy="3407848"/>
          </a:xfrm>
          <a:prstGeom prst="rect">
            <a:avLst/>
          </a:prstGeom>
          <a:noFill/>
          <a:ln>
            <a:noFill/>
          </a:ln>
        </p:spPr>
      </p:pic>
      <p:pic>
        <p:nvPicPr>
          <p:cNvPr id="109" name="Google Shape;109;p19"/>
          <p:cNvPicPr preferRelativeResize="0"/>
          <p:nvPr/>
        </p:nvPicPr>
        <p:blipFill>
          <a:blip r:embed="rId4">
            <a:alphaModFix/>
          </a:blip>
          <a:stretch>
            <a:fillRect/>
          </a:stretch>
        </p:blipFill>
        <p:spPr>
          <a:xfrm>
            <a:off x="0" y="2413000"/>
            <a:ext cx="2709275" cy="2730500"/>
          </a:xfrm>
          <a:prstGeom prst="rect">
            <a:avLst/>
          </a:prstGeom>
          <a:noFill/>
          <a:ln>
            <a:noFill/>
          </a:ln>
        </p:spPr>
      </p:pic>
      <p:cxnSp>
        <p:nvCxnSpPr>
          <p:cNvPr id="110" name="Google Shape;110;p19"/>
          <p:cNvCxnSpPr/>
          <p:nvPr/>
        </p:nvCxnSpPr>
        <p:spPr>
          <a:xfrm>
            <a:off x="2622175" y="4046725"/>
            <a:ext cx="1941300" cy="12600"/>
          </a:xfrm>
          <a:prstGeom prst="straightConnector1">
            <a:avLst/>
          </a:prstGeom>
          <a:noFill/>
          <a:ln cap="flat" cmpd="sng" w="9525">
            <a:solidFill>
              <a:schemeClr val="dk2"/>
            </a:solidFill>
            <a:prstDash val="solid"/>
            <a:round/>
            <a:headEnd len="med" w="med" type="none"/>
            <a:tailEnd len="med" w="med" type="none"/>
          </a:ln>
        </p:spPr>
      </p:cxnSp>
      <p:cxnSp>
        <p:nvCxnSpPr>
          <p:cNvPr id="111" name="Google Shape;111;p19"/>
          <p:cNvCxnSpPr/>
          <p:nvPr/>
        </p:nvCxnSpPr>
        <p:spPr>
          <a:xfrm flipH="1" rot="10800000">
            <a:off x="2332225" y="680725"/>
            <a:ext cx="2193600" cy="2773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0"/>
          <p:cNvPicPr preferRelativeResize="0"/>
          <p:nvPr/>
        </p:nvPicPr>
        <p:blipFill>
          <a:blip r:embed="rId3">
            <a:alphaModFix/>
          </a:blip>
          <a:stretch>
            <a:fillRect/>
          </a:stretch>
        </p:blipFill>
        <p:spPr>
          <a:xfrm>
            <a:off x="1185025" y="157600"/>
            <a:ext cx="6542825" cy="4828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1"/>
          <p:cNvPicPr preferRelativeResize="0"/>
          <p:nvPr/>
        </p:nvPicPr>
        <p:blipFill>
          <a:blip r:embed="rId3">
            <a:alphaModFix/>
          </a:blip>
          <a:stretch>
            <a:fillRect/>
          </a:stretch>
        </p:blipFill>
        <p:spPr>
          <a:xfrm rot="-5400000">
            <a:off x="2457513" y="410988"/>
            <a:ext cx="2800224" cy="5002200"/>
          </a:xfrm>
          <a:prstGeom prst="rect">
            <a:avLst/>
          </a:prstGeom>
          <a:noFill/>
          <a:ln>
            <a:noFill/>
          </a:ln>
        </p:spPr>
      </p:pic>
      <p:pic>
        <p:nvPicPr>
          <p:cNvPr id="122" name="Google Shape;122;p21"/>
          <p:cNvPicPr preferRelativeResize="0"/>
          <p:nvPr/>
        </p:nvPicPr>
        <p:blipFill>
          <a:blip r:embed="rId4">
            <a:alphaModFix/>
          </a:blip>
          <a:stretch>
            <a:fillRect/>
          </a:stretch>
        </p:blipFill>
        <p:spPr>
          <a:xfrm>
            <a:off x="0" y="0"/>
            <a:ext cx="9144000" cy="5143500"/>
          </a:xfrm>
          <a:prstGeom prst="rect">
            <a:avLst/>
          </a:prstGeom>
          <a:noFill/>
          <a:ln>
            <a:noFill/>
          </a:ln>
        </p:spPr>
      </p:pic>
      <p:sp>
        <p:nvSpPr>
          <p:cNvPr id="123" name="Google Shape;123;p21"/>
          <p:cNvSpPr txBox="1"/>
          <p:nvPr/>
        </p:nvSpPr>
        <p:spPr>
          <a:xfrm>
            <a:off x="655550" y="4487950"/>
            <a:ext cx="806700" cy="3849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b="1" lang="iw" sz="1300"/>
              <a:t>העלאה</a:t>
            </a:r>
            <a:endParaRPr b="1" sz="1300"/>
          </a:p>
        </p:txBody>
      </p:sp>
      <p:pic>
        <p:nvPicPr>
          <p:cNvPr id="124" name="Google Shape;124;p21"/>
          <p:cNvPicPr preferRelativeResize="0"/>
          <p:nvPr/>
        </p:nvPicPr>
        <p:blipFill>
          <a:blip r:embed="rId3">
            <a:alphaModFix/>
          </a:blip>
          <a:stretch>
            <a:fillRect/>
          </a:stretch>
        </p:blipFill>
        <p:spPr>
          <a:xfrm rot="-5400000">
            <a:off x="2215775" y="72651"/>
            <a:ext cx="3018974" cy="5761224"/>
          </a:xfrm>
          <a:prstGeom prst="rect">
            <a:avLst/>
          </a:prstGeom>
          <a:noFill/>
          <a:ln>
            <a:noFill/>
          </a:ln>
        </p:spPr>
      </p:pic>
      <p:pic>
        <p:nvPicPr>
          <p:cNvPr id="125" name="Google Shape;125;p21"/>
          <p:cNvPicPr preferRelativeResize="0"/>
          <p:nvPr/>
        </p:nvPicPr>
        <p:blipFill>
          <a:blip r:embed="rId5">
            <a:alphaModFix/>
          </a:blip>
          <a:stretch>
            <a:fillRect/>
          </a:stretch>
        </p:blipFill>
        <p:spPr>
          <a:xfrm>
            <a:off x="7298675" y="556913"/>
            <a:ext cx="723900" cy="676275"/>
          </a:xfrm>
          <a:prstGeom prst="rect">
            <a:avLst/>
          </a:prstGeom>
          <a:noFill/>
          <a:ln>
            <a:noFill/>
          </a:ln>
        </p:spPr>
      </p:pic>
      <p:pic>
        <p:nvPicPr>
          <p:cNvPr id="126" name="Google Shape;126;p21"/>
          <p:cNvPicPr preferRelativeResize="0"/>
          <p:nvPr/>
        </p:nvPicPr>
        <p:blipFill>
          <a:blip r:embed="rId5">
            <a:alphaModFix/>
          </a:blip>
          <a:stretch>
            <a:fillRect/>
          </a:stretch>
        </p:blipFill>
        <p:spPr>
          <a:xfrm>
            <a:off x="7298675" y="1233188"/>
            <a:ext cx="723900" cy="676275"/>
          </a:xfrm>
          <a:prstGeom prst="rect">
            <a:avLst/>
          </a:prstGeom>
          <a:noFill/>
          <a:ln>
            <a:noFill/>
          </a:ln>
        </p:spPr>
      </p:pic>
      <p:pic>
        <p:nvPicPr>
          <p:cNvPr id="127" name="Google Shape;127;p21"/>
          <p:cNvPicPr preferRelativeResize="0"/>
          <p:nvPr/>
        </p:nvPicPr>
        <p:blipFill>
          <a:blip r:embed="rId6">
            <a:alphaModFix/>
          </a:blip>
          <a:stretch>
            <a:fillRect/>
          </a:stretch>
        </p:blipFill>
        <p:spPr>
          <a:xfrm>
            <a:off x="7308200" y="1909463"/>
            <a:ext cx="704850" cy="676275"/>
          </a:xfrm>
          <a:prstGeom prst="rect">
            <a:avLst/>
          </a:prstGeom>
          <a:noFill/>
          <a:ln>
            <a:noFill/>
          </a:ln>
        </p:spPr>
      </p:pic>
      <p:pic>
        <p:nvPicPr>
          <p:cNvPr id="128" name="Google Shape;128;p21"/>
          <p:cNvPicPr preferRelativeResize="0"/>
          <p:nvPr/>
        </p:nvPicPr>
        <p:blipFill>
          <a:blip r:embed="rId7">
            <a:alphaModFix/>
          </a:blip>
          <a:stretch>
            <a:fillRect/>
          </a:stretch>
        </p:blipFill>
        <p:spPr>
          <a:xfrm>
            <a:off x="7735423" y="1008547"/>
            <a:ext cx="212625" cy="161625"/>
          </a:xfrm>
          <a:prstGeom prst="rect">
            <a:avLst/>
          </a:prstGeom>
          <a:noFill/>
          <a:ln>
            <a:noFill/>
          </a:ln>
        </p:spPr>
      </p:pic>
      <p:pic>
        <p:nvPicPr>
          <p:cNvPr id="129" name="Google Shape;129;p21"/>
          <p:cNvPicPr preferRelativeResize="0"/>
          <p:nvPr/>
        </p:nvPicPr>
        <p:blipFill>
          <a:blip r:embed="rId7">
            <a:alphaModFix/>
          </a:blip>
          <a:stretch>
            <a:fillRect/>
          </a:stretch>
        </p:blipFill>
        <p:spPr>
          <a:xfrm>
            <a:off x="7735423" y="1677822"/>
            <a:ext cx="212625" cy="161625"/>
          </a:xfrm>
          <a:prstGeom prst="rect">
            <a:avLst/>
          </a:prstGeom>
          <a:noFill/>
          <a:ln>
            <a:noFill/>
          </a:ln>
        </p:spPr>
      </p:pic>
      <p:pic>
        <p:nvPicPr>
          <p:cNvPr id="130" name="Google Shape;130;p21"/>
          <p:cNvPicPr preferRelativeResize="0"/>
          <p:nvPr/>
        </p:nvPicPr>
        <p:blipFill>
          <a:blip r:embed="rId7">
            <a:alphaModFix/>
          </a:blip>
          <a:stretch>
            <a:fillRect/>
          </a:stretch>
        </p:blipFill>
        <p:spPr>
          <a:xfrm>
            <a:off x="7735423" y="2347097"/>
            <a:ext cx="212625" cy="161625"/>
          </a:xfrm>
          <a:prstGeom prst="rect">
            <a:avLst/>
          </a:prstGeom>
          <a:noFill/>
          <a:ln>
            <a:noFill/>
          </a:ln>
        </p:spPr>
      </p:pic>
      <p:pic>
        <p:nvPicPr>
          <p:cNvPr id="131" name="Google Shape;131;p21"/>
          <p:cNvPicPr preferRelativeResize="0"/>
          <p:nvPr/>
        </p:nvPicPr>
        <p:blipFill>
          <a:blip r:embed="rId8">
            <a:alphaModFix/>
          </a:blip>
          <a:stretch>
            <a:fillRect/>
          </a:stretch>
        </p:blipFill>
        <p:spPr>
          <a:xfrm>
            <a:off x="0" y="7472"/>
            <a:ext cx="9143999" cy="5128555"/>
          </a:xfrm>
          <a:prstGeom prst="rect">
            <a:avLst/>
          </a:prstGeom>
          <a:noFill/>
          <a:ln>
            <a:noFill/>
          </a:ln>
        </p:spPr>
      </p:pic>
      <p:pic>
        <p:nvPicPr>
          <p:cNvPr id="132" name="Google Shape;132;p21"/>
          <p:cNvPicPr preferRelativeResize="0"/>
          <p:nvPr/>
        </p:nvPicPr>
        <p:blipFill rotWithShape="1">
          <a:blip r:embed="rId9">
            <a:alphaModFix/>
          </a:blip>
          <a:srcRect b="23073" l="20234" r="18963" t="27497"/>
          <a:stretch/>
        </p:blipFill>
        <p:spPr>
          <a:xfrm>
            <a:off x="3241425" y="248800"/>
            <a:ext cx="615624" cy="500499"/>
          </a:xfrm>
          <a:prstGeom prst="rect">
            <a:avLst/>
          </a:prstGeom>
          <a:noFill/>
          <a:ln>
            <a:noFill/>
          </a:ln>
        </p:spPr>
      </p:pic>
      <p:pic>
        <p:nvPicPr>
          <p:cNvPr id="133" name="Google Shape;133;p21"/>
          <p:cNvPicPr preferRelativeResize="0"/>
          <p:nvPr/>
        </p:nvPicPr>
        <p:blipFill>
          <a:blip r:embed="rId10">
            <a:alphaModFix/>
          </a:blip>
          <a:stretch>
            <a:fillRect/>
          </a:stretch>
        </p:blipFill>
        <p:spPr>
          <a:xfrm>
            <a:off x="3857050" y="365700"/>
            <a:ext cx="2343150" cy="419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